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8" r:id="rId3"/>
    <p:sldId id="286" r:id="rId4"/>
    <p:sldId id="272" r:id="rId5"/>
    <p:sldId id="273" r:id="rId6"/>
    <p:sldId id="277" r:id="rId7"/>
    <p:sldId id="279" r:id="rId8"/>
    <p:sldId id="281" r:id="rId9"/>
    <p:sldId id="280" r:id="rId10"/>
    <p:sldId id="284" r:id="rId11"/>
    <p:sldId id="287" r:id="rId12"/>
    <p:sldId id="285" r:id="rId13"/>
    <p:sldId id="274" r:id="rId14"/>
    <p:sldId id="275" r:id="rId15"/>
    <p:sldId id="28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A7B2BF0F-4878-4C04-8CD7-8BBF3F76311D}">
          <p14:sldIdLst>
            <p14:sldId id="271"/>
            <p14:sldId id="278"/>
            <p14:sldId id="286"/>
            <p14:sldId id="272"/>
            <p14:sldId id="273"/>
            <p14:sldId id="277"/>
            <p14:sldId id="279"/>
            <p14:sldId id="281"/>
            <p14:sldId id="280"/>
            <p14:sldId id="284"/>
            <p14:sldId id="287"/>
            <p14:sldId id="285"/>
            <p14:sldId id="274"/>
            <p14:sldId id="275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7373"/>
    <a:srgbClr val="52CBBE"/>
    <a:srgbClr val="FF5969"/>
    <a:srgbClr val="FEC630"/>
    <a:srgbClr val="92D050"/>
    <a:srgbClr val="EFB101"/>
    <a:srgbClr val="00838A"/>
    <a:srgbClr val="00A0A8"/>
    <a:srgbClr val="00BEC8"/>
    <a:srgbClr val="00D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331779-E902-40C5-96B1-8F8C960BF54D}" v="140" dt="2019-12-12T19:39:08.6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gif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3FB5E7-0618-4018-AD36-98FD433E8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DB9026-7953-4EA6-9370-628E25C5B8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B134C6-9AB9-4893-8B86-45A3C08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6039B3-E939-45B8-9533-18645AB69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26E8CE-003C-4402-A891-FACAB2EEC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2887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0B7C46-FF0E-4291-9192-9A7CBB2E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BDE2417-D85C-43EB-A621-751DE1184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2CB000-D445-41B6-B05C-340C156F2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9DE25D-0AEA-4EAD-8E0D-D6581B61B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EA630C-FA60-4544-99AD-2177F173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47199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7ECB40A-2625-4475-A2E3-8809FA4AC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7B4BBFF-BE4B-40FF-B602-B1FC44C50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C8C88A-0DCD-4107-A324-BB369E944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32EDAA-FAEF-48A0-8E1F-4E0266A49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3979BE-BA01-48BD-BDAA-F881A5F8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037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EE249A-CCBA-41DD-9B78-126BCDD7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5EF3A0-AD4F-453C-AF0F-32B05F1F0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6B2FDE-2307-44AE-BED2-F21043DB0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6E1E20-A94B-4657-8199-AC5C4CA05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5A7596-7140-49AE-AD5F-9DC65544B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3672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3BA932-102F-404E-98FB-ED778E971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75DE77-16E3-44CF-8B36-5F29CB37B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DF3D8-A8F7-4E50-B0B3-5E1912969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74B9A7-3DE7-42E8-84F6-7C1C96A01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D436C5-8661-4515-B324-0BB5495E6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8707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1FAFA-69D8-4781-BC0D-AF7BF640C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FEAA48-A04E-423E-ABE0-A56591DD4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9D88757-AAA8-4D70-A6DA-8CA370262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0106F9-5C97-41B9-A3F7-659401E3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C4A931-18B5-4EF3-B8E7-46D9977CC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ABC5B61-CEE4-47A8-BE03-8FA1998C5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198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2FE824-136C-4F10-B4D3-0BA092DB1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992E2C-ACA3-4B9C-9469-FF41A0ECD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DF9302-CFC1-4038-A914-66C3BC15A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8C17222-C880-4E96-9549-FD7EE3A1DD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5F5CD05-ABB7-4071-B227-20A8FD9FE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FF106F9-FD76-4506-8F22-802C5098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D193AC5-93AA-463D-A02A-1CBEEF9A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509DF65-9466-4C3D-9DE8-721C2288D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63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4A1691-5BBA-4AC9-BB61-347BFD912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292EBE1-14A5-491C-98FC-A97E6EDCA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2DB48DA-DC5B-4A39-B805-2527163E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5004091-4224-4153-A48F-89293C7ED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89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2A9B1D9-864D-42E1-96A8-7FC17B30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697073-5E89-4FCB-9A8A-73F107B7C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AE7FF-256A-4A4A-9997-A09B7078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551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6F13C5-E338-4FB2-8781-0F7151F2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594F13-B6FC-442B-A1A3-85DCB43E9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0B34914-3E08-4CAF-8D4A-AAD87B8DA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130FCA7-A659-40D2-9B8C-00BDD224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8C319B-B47E-4E2D-9ED4-D65E2424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1CAAD5-DA4A-47E4-9D25-10930B65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17933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36269-DA18-4738-806E-6B9EE7ADA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FFC6C68-FE6A-4072-A096-D547E6047D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C861EB-C75E-4290-9343-D1CC75E668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F572A9-66B9-4DE2-90DE-61DBBEBFC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2E6E02-C821-4807-AE97-9740AE82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0414A4-86C8-4EE8-941D-C0D842CE6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66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D08E69B-BFF7-4035-B1ED-E35F802E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6401D4-C3AC-4EDB-AD6B-8B319E900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A04764-A7BD-44D4-9716-E33100F9E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F1318-D73C-4272-A093-D6EB8C03A124}" type="datetimeFigureOut">
              <a:rPr lang="de-CH" smtClean="0"/>
              <a:t>16.12.2019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A75E5E-5759-45F0-83CA-3EFE7FE21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6DB3A2-10B8-404D-866F-A4CBEE653E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00C0C-4453-4AD3-8EAC-2EEA9138654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5530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biw=871&amp;bih=843&amp;tbm=isch&amp;sxsrf=ACYBGNTr_cSNAaMB0Wi7zhCipqyQlptHMg%3A1575575849271&amp;sa=1&amp;ei=KWHpXeL9D4_JwAKQzZxI&amp;q=Probleme+illustration&amp;oq=Probleme+illustration&amp;gs_l=img.3..0i30.55364.58190..58448...0.0..0.100.1383.14j1......0....1..gws-wiz-img.......0j35i39j0i10.rQz_VTTk48A&amp;ved=0ahUKEwiitr-2pZ_mAhWPJFAKHZAmBwkQ4dUDCAc&amp;uact=5#imgdii=FRmY7l-abB6_cM:&amp;imgrc=2bJ3x2w18rcx9M:" TargetMode="External"/><Relationship Id="rId2" Type="http://schemas.openxmlformats.org/officeDocument/2006/relationships/hyperlink" Target="https://www.scratchapixel.com/lessons/3d-basic-rendering/introduction-to-ray-tracing/how-does-it-work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oogle.com/search?biw=871&amp;bih=843&amp;tbm=isch&amp;sxsrf=ACYBGNTr_cSNAaMB0Wi7zhCipqyQlptHMg%3A1575575849271&amp;sa=1&amp;ei=KWHpXeL9D4_JwAKQzZxI&amp;q=Probleme+illustration&amp;oq=Probleme+illustration&amp;gs_l=img.3..0i30.55364.58190..58448...0.0..0.100.1383.14j1......0....1..gws-wiz-img.......0j35i39j0i10.rQz_VTTk48A&amp;ved=0ahUKEwiitr-2pZ_mAhWPJFAKHZAmBwkQ4dUDCAc&amp;uact=5#imgdii=p4tv59Qw-cnklM:&amp;imgrc=2bJ3x2w18rcx9M: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>
            <a:extLst>
              <a:ext uri="{FF2B5EF4-FFF2-40B4-BE49-F238E27FC236}">
                <a16:creationId xmlns:a16="http://schemas.microsoft.com/office/drawing/2014/main" id="{EE5D5805-94C1-44EC-95B0-0CE4EDF501D4}"/>
              </a:ext>
            </a:extLst>
          </p:cNvPr>
          <p:cNvSpPr txBox="1">
            <a:spLocks/>
          </p:cNvSpPr>
          <p:nvPr/>
        </p:nvSpPr>
        <p:spPr>
          <a:xfrm>
            <a:off x="838199" y="4390872"/>
            <a:ext cx="6801321" cy="173736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b="1" dirty="0">
                <a:solidFill>
                  <a:srgbClr val="00A0A8"/>
                </a:solidFill>
                <a:latin typeface="Tw Cen MT" panose="020B0602020104020603" pitchFamily="34" charset="0"/>
              </a:rPr>
              <a:t>Programmierung einer physikalisch basierten </a:t>
            </a:r>
            <a:r>
              <a:rPr lang="de-CH" b="1" dirty="0" err="1">
                <a:solidFill>
                  <a:srgbClr val="00A0A8"/>
                </a:solidFill>
                <a:latin typeface="Tw Cen MT" panose="020B0602020104020603" pitchFamily="34" charset="0"/>
              </a:rPr>
              <a:t>Render</a:t>
            </a:r>
            <a:r>
              <a:rPr lang="de-CH" b="1" dirty="0">
                <a:solidFill>
                  <a:srgbClr val="00A0A8"/>
                </a:solidFill>
                <a:latin typeface="Tw Cen MT" panose="020B0602020104020603" pitchFamily="34" charset="0"/>
              </a:rPr>
              <a:t>-Engine</a:t>
            </a:r>
          </a:p>
        </p:txBody>
      </p:sp>
      <p:sp>
        <p:nvSpPr>
          <p:cNvPr id="18" name="Untertitel 2">
            <a:extLst>
              <a:ext uri="{FF2B5EF4-FFF2-40B4-BE49-F238E27FC236}">
                <a16:creationId xmlns:a16="http://schemas.microsoft.com/office/drawing/2014/main" id="{7DCF4EF6-5C28-4F89-BAF0-B86296A5EAEB}"/>
              </a:ext>
            </a:extLst>
          </p:cNvPr>
          <p:cNvSpPr txBox="1">
            <a:spLocks/>
          </p:cNvSpPr>
          <p:nvPr/>
        </p:nvSpPr>
        <p:spPr>
          <a:xfrm>
            <a:off x="7961265" y="4390872"/>
            <a:ext cx="3733428" cy="17373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b="1" dirty="0">
                <a:solidFill>
                  <a:srgbClr val="92D050"/>
                </a:solidFill>
                <a:latin typeface="Tw Cen MT" panose="020B0602020104020603" pitchFamily="34" charset="0"/>
              </a:rPr>
              <a:t>von Manuel Baumann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5679E951-FC7F-4EED-9CC9-DBCF7FB4B9ED}"/>
              </a:ext>
            </a:extLst>
          </p:cNvPr>
          <p:cNvSpPr/>
          <p:nvPr/>
        </p:nvSpPr>
        <p:spPr>
          <a:xfrm>
            <a:off x="212585" y="729768"/>
            <a:ext cx="2432808" cy="2432808"/>
          </a:xfrm>
          <a:prstGeom prst="ellipse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20" name="Group 50">
            <a:extLst>
              <a:ext uri="{FF2B5EF4-FFF2-40B4-BE49-F238E27FC236}">
                <a16:creationId xmlns:a16="http://schemas.microsoft.com/office/drawing/2014/main" id="{7E2CB86F-B311-4564-A950-2FC54F035BBC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21" name="Oval 51">
              <a:extLst>
                <a:ext uri="{FF2B5EF4-FFF2-40B4-BE49-F238E27FC236}">
                  <a16:creationId xmlns:a16="http://schemas.microsoft.com/office/drawing/2014/main" id="{BAB4860B-FACC-41FE-85B7-19D58050E8F7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52">
              <a:extLst>
                <a:ext uri="{FF2B5EF4-FFF2-40B4-BE49-F238E27FC236}">
                  <a16:creationId xmlns:a16="http://schemas.microsoft.com/office/drawing/2014/main" id="{F0F33A10-FD9B-41A8-B6CE-C0DB85494C0A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53">
              <a:extLst>
                <a:ext uri="{FF2B5EF4-FFF2-40B4-BE49-F238E27FC236}">
                  <a16:creationId xmlns:a16="http://schemas.microsoft.com/office/drawing/2014/main" id="{EC920276-CB24-4195-9312-0E1E0768427F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54">
              <a:extLst>
                <a:ext uri="{FF2B5EF4-FFF2-40B4-BE49-F238E27FC236}">
                  <a16:creationId xmlns:a16="http://schemas.microsoft.com/office/drawing/2014/main" id="{8082D9CC-C0BC-45BF-B0B2-2FA36DEFAC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55">
              <a:extLst>
                <a:ext uri="{FF2B5EF4-FFF2-40B4-BE49-F238E27FC236}">
                  <a16:creationId xmlns:a16="http://schemas.microsoft.com/office/drawing/2014/main" id="{B7A66CD0-9B86-4CF3-8C9A-B5F37F646084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58">
              <a:extLst>
                <a:ext uri="{FF2B5EF4-FFF2-40B4-BE49-F238E27FC236}">
                  <a16:creationId xmlns:a16="http://schemas.microsoft.com/office/drawing/2014/main" id="{1B264F6D-B6EE-4CC1-B322-C327BC166ABA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Ellipse 26">
            <a:extLst>
              <a:ext uri="{FF2B5EF4-FFF2-40B4-BE49-F238E27FC236}">
                <a16:creationId xmlns:a16="http://schemas.microsoft.com/office/drawing/2014/main" id="{EBB8D126-2114-4A00-A814-50AF1DBA0F3C}"/>
              </a:ext>
            </a:extLst>
          </p:cNvPr>
          <p:cNvSpPr/>
          <p:nvPr/>
        </p:nvSpPr>
        <p:spPr>
          <a:xfrm>
            <a:off x="4044565" y="2697699"/>
            <a:ext cx="991299" cy="991299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2F8762B2-CF5F-4705-8C77-8C849A17FA23}"/>
              </a:ext>
            </a:extLst>
          </p:cNvPr>
          <p:cNvSpPr/>
          <p:nvPr/>
        </p:nvSpPr>
        <p:spPr>
          <a:xfrm>
            <a:off x="6108917" y="2123916"/>
            <a:ext cx="451824" cy="45182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82CEB7EE-8CED-49CF-B3D8-3066FEFC2AA4}"/>
              </a:ext>
            </a:extLst>
          </p:cNvPr>
          <p:cNvSpPr/>
          <p:nvPr/>
        </p:nvSpPr>
        <p:spPr>
          <a:xfrm>
            <a:off x="8738640" y="-2483106"/>
            <a:ext cx="5912106" cy="5912106"/>
          </a:xfrm>
          <a:prstGeom prst="ellipse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5203ABDF-18A8-416C-8611-CDFD5C4A2B3E}"/>
              </a:ext>
            </a:extLst>
          </p:cNvPr>
          <p:cNvCxnSpPr>
            <a:cxnSpLocks/>
          </p:cNvCxnSpPr>
          <p:nvPr/>
        </p:nvCxnSpPr>
        <p:spPr>
          <a:xfrm>
            <a:off x="7847465" y="4390872"/>
            <a:ext cx="0" cy="181673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32B63648-625A-460D-AC13-2BA78D07CD7D}"/>
              </a:ext>
            </a:extLst>
          </p:cNvPr>
          <p:cNvSpPr/>
          <p:nvPr/>
        </p:nvSpPr>
        <p:spPr>
          <a:xfrm>
            <a:off x="0" y="6329332"/>
            <a:ext cx="12192000" cy="701874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74CD3108-4684-4A63-AD20-77BB3B2916CD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EBE513F-C17E-43EB-906F-B8F35A88BA18}"/>
              </a:ext>
            </a:extLst>
          </p:cNvPr>
          <p:cNvSpPr/>
          <p:nvPr/>
        </p:nvSpPr>
        <p:spPr>
          <a:xfrm>
            <a:off x="0" y="-979"/>
            <a:ext cx="12192000" cy="52322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5051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6573CA49-029B-4669-943D-C832E8FBDC95}"/>
              </a:ext>
            </a:extLst>
          </p:cNvPr>
          <p:cNvCxnSpPr>
            <a:cxnSpLocks/>
          </p:cNvCxnSpPr>
          <p:nvPr/>
        </p:nvCxnSpPr>
        <p:spPr>
          <a:xfrm flipV="1">
            <a:off x="5598454" y="2566402"/>
            <a:ext cx="1460943" cy="1938262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14A3F0A7-96CC-4228-8F9D-4E219AC6E9F5}"/>
              </a:ext>
            </a:extLst>
          </p:cNvPr>
          <p:cNvCxnSpPr>
            <a:cxnSpLocks/>
          </p:cNvCxnSpPr>
          <p:nvPr/>
        </p:nvCxnSpPr>
        <p:spPr>
          <a:xfrm>
            <a:off x="3021262" y="3048346"/>
            <a:ext cx="2577192" cy="1464166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04C043D-313B-4809-99A0-B253E6D09B46}"/>
              </a:ext>
            </a:extLst>
          </p:cNvPr>
          <p:cNvCxnSpPr>
            <a:cxnSpLocks/>
          </p:cNvCxnSpPr>
          <p:nvPr/>
        </p:nvCxnSpPr>
        <p:spPr>
          <a:xfrm flipV="1">
            <a:off x="928663" y="3048346"/>
            <a:ext cx="2104502" cy="1088599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79009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3036711" y="0"/>
            <a:ext cx="3059289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5830755" y="-271470"/>
            <a:ext cx="3595468" cy="1298760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A43167D-FA64-4779-9B8B-2AC68FC9296D}"/>
              </a:ext>
            </a:extLst>
          </p:cNvPr>
          <p:cNvSpPr txBox="1"/>
          <p:nvPr/>
        </p:nvSpPr>
        <p:spPr>
          <a:xfrm>
            <a:off x="7919208" y="1135239"/>
            <a:ext cx="3745182" cy="2862322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Wie weit bin ich gekommen?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CE81971C-BFB3-44C2-BE25-ECFAC988E307}"/>
              </a:ext>
            </a:extLst>
          </p:cNvPr>
          <p:cNvCxnSpPr/>
          <p:nvPr/>
        </p:nvCxnSpPr>
        <p:spPr>
          <a:xfrm>
            <a:off x="0" y="3208421"/>
            <a:ext cx="914400" cy="91440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>
            <a:extLst>
              <a:ext uri="{FF2B5EF4-FFF2-40B4-BE49-F238E27FC236}">
                <a16:creationId xmlns:a16="http://schemas.microsoft.com/office/drawing/2014/main" id="{E281BE09-3E91-4B2A-80FB-C478AA85C349}"/>
              </a:ext>
            </a:extLst>
          </p:cNvPr>
          <p:cNvSpPr/>
          <p:nvPr/>
        </p:nvSpPr>
        <p:spPr>
          <a:xfrm>
            <a:off x="624149" y="3832570"/>
            <a:ext cx="580502" cy="580502"/>
          </a:xfrm>
          <a:prstGeom prst="ellipse">
            <a:avLst/>
          </a:prstGeom>
          <a:solidFill>
            <a:srgbClr val="FF5969"/>
          </a:solidFill>
          <a:ln>
            <a:noFill/>
          </a:ln>
          <a:effectLst>
            <a:outerShdw blurRad="76200" sx="105000" sy="105000" algn="c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267F7828-645E-4AEC-819C-C4DC468EF6E4}"/>
              </a:ext>
            </a:extLst>
          </p:cNvPr>
          <p:cNvSpPr/>
          <p:nvPr/>
        </p:nvSpPr>
        <p:spPr>
          <a:xfrm>
            <a:off x="2742914" y="2797339"/>
            <a:ext cx="580502" cy="580502"/>
          </a:xfrm>
          <a:prstGeom prst="ellipse">
            <a:avLst/>
          </a:prstGeom>
          <a:solidFill>
            <a:srgbClr val="52CBBE"/>
          </a:solidFill>
          <a:ln>
            <a:noFill/>
          </a:ln>
          <a:effectLst>
            <a:outerShdw blurRad="76200" sx="105000" sy="105000" algn="c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7B45832B-45E6-4029-8D8E-3765B8CB68DE}"/>
              </a:ext>
            </a:extLst>
          </p:cNvPr>
          <p:cNvSpPr/>
          <p:nvPr/>
        </p:nvSpPr>
        <p:spPr>
          <a:xfrm>
            <a:off x="5308203" y="4233193"/>
            <a:ext cx="580502" cy="580502"/>
          </a:xfrm>
          <a:prstGeom prst="ellipse">
            <a:avLst/>
          </a:prstGeom>
          <a:solidFill>
            <a:srgbClr val="FEC630"/>
          </a:solidFill>
          <a:ln>
            <a:noFill/>
          </a:ln>
          <a:effectLst>
            <a:outerShdw blurRad="76200" sx="105000" sy="105000" algn="c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9BA65189-22D9-452E-A7D3-DD094585B11C}"/>
              </a:ext>
            </a:extLst>
          </p:cNvPr>
          <p:cNvSpPr/>
          <p:nvPr/>
        </p:nvSpPr>
        <p:spPr>
          <a:xfrm>
            <a:off x="6769146" y="2252676"/>
            <a:ext cx="580502" cy="580502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76200" sx="105000" sy="105000" algn="c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CB8A6BCB-A7F8-4879-B677-F41DA25E4A8C}"/>
              </a:ext>
            </a:extLst>
          </p:cNvPr>
          <p:cNvGrpSpPr/>
          <p:nvPr/>
        </p:nvGrpSpPr>
        <p:grpSpPr>
          <a:xfrm>
            <a:off x="-68324" y="4357471"/>
            <a:ext cx="1993974" cy="1031094"/>
            <a:chOff x="1042737" y="1524000"/>
            <a:chExt cx="1993974" cy="1435840"/>
          </a:xfrm>
        </p:grpSpPr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B5A79A8-01A7-4523-9724-B945D8759716}"/>
                </a:ext>
              </a:extLst>
            </p:cNvPr>
            <p:cNvSpPr txBox="1"/>
            <p:nvPr/>
          </p:nvSpPr>
          <p:spPr>
            <a:xfrm>
              <a:off x="1042737" y="1524000"/>
              <a:ext cx="1993974" cy="728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dirty="0">
                  <a:solidFill>
                    <a:srgbClr val="FF5969"/>
                  </a:solidFill>
                  <a:latin typeface="Tw Cen MT" panose="020B0602020104020603" pitchFamily="34" charset="0"/>
                </a:rPr>
                <a:t>Strahlen</a:t>
              </a: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D927637E-D2A1-4C3E-9D48-94E8F384AEA1}"/>
                </a:ext>
              </a:extLst>
            </p:cNvPr>
            <p:cNvSpPr txBox="1"/>
            <p:nvPr/>
          </p:nvSpPr>
          <p:spPr>
            <a:xfrm>
              <a:off x="1042737" y="2059798"/>
              <a:ext cx="1993974" cy="90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>
                  <a:solidFill>
                    <a:srgbClr val="5D7373"/>
                  </a:solidFill>
                  <a:latin typeface="Tw Cen MT" panose="020B0602020104020603" pitchFamily="34" charset="0"/>
                </a:rPr>
                <a:t>Die Grundlage für Strahlen</a:t>
              </a:r>
            </a:p>
          </p:txBody>
        </p:sp>
      </p:grpSp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4E3107BF-D329-4307-89CC-13E45368CB42}"/>
              </a:ext>
            </a:extLst>
          </p:cNvPr>
          <p:cNvGrpSpPr/>
          <p:nvPr/>
        </p:nvGrpSpPr>
        <p:grpSpPr>
          <a:xfrm>
            <a:off x="2031648" y="1850135"/>
            <a:ext cx="1993974" cy="745706"/>
            <a:chOff x="1042737" y="1524000"/>
            <a:chExt cx="1993974" cy="1038426"/>
          </a:xfrm>
        </p:grpSpPr>
        <p:sp>
          <p:nvSpPr>
            <p:cNvPr id="53" name="Textfeld 52">
              <a:extLst>
                <a:ext uri="{FF2B5EF4-FFF2-40B4-BE49-F238E27FC236}">
                  <a16:creationId xmlns:a16="http://schemas.microsoft.com/office/drawing/2014/main" id="{6B85543C-4B8A-4A65-8048-9D8D24556CC1}"/>
                </a:ext>
              </a:extLst>
            </p:cNvPr>
            <p:cNvSpPr txBox="1"/>
            <p:nvPr/>
          </p:nvSpPr>
          <p:spPr>
            <a:xfrm>
              <a:off x="1042737" y="1524000"/>
              <a:ext cx="1993974" cy="728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dirty="0">
                  <a:solidFill>
                    <a:srgbClr val="52CBBE"/>
                  </a:solidFill>
                  <a:latin typeface="Tw Cen MT" panose="020B0602020104020603" pitchFamily="34" charset="0"/>
                </a:rPr>
                <a:t>Hintergrund</a:t>
              </a:r>
            </a:p>
          </p:txBody>
        </p: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B821C332-2891-4C26-B09B-212F19FFB7D4}"/>
                </a:ext>
              </a:extLst>
            </p:cNvPr>
            <p:cNvSpPr txBox="1"/>
            <p:nvPr/>
          </p:nvSpPr>
          <p:spPr>
            <a:xfrm>
              <a:off x="1042737" y="2048116"/>
              <a:ext cx="1993974" cy="514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>
                  <a:solidFill>
                    <a:srgbClr val="5D7373"/>
                  </a:solidFill>
                  <a:latin typeface="Tw Cen MT" panose="020B0602020104020603" pitchFamily="34" charset="0"/>
                </a:rPr>
                <a:t>Ein projiziertes Bild</a:t>
              </a:r>
            </a:p>
          </p:txBody>
        </p:sp>
      </p:grp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C11A6A76-4AAD-4712-97E9-0FC4F2B4FCD2}"/>
              </a:ext>
            </a:extLst>
          </p:cNvPr>
          <p:cNvGrpSpPr/>
          <p:nvPr/>
        </p:nvGrpSpPr>
        <p:grpSpPr>
          <a:xfrm>
            <a:off x="4635023" y="4794278"/>
            <a:ext cx="1993974" cy="745706"/>
            <a:chOff x="1042737" y="1524000"/>
            <a:chExt cx="1993974" cy="1038426"/>
          </a:xfrm>
        </p:grpSpPr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0CF2C4C8-8D72-49B2-A4E7-0AD841BEDD8F}"/>
                </a:ext>
              </a:extLst>
            </p:cNvPr>
            <p:cNvSpPr txBox="1"/>
            <p:nvPr/>
          </p:nvSpPr>
          <p:spPr>
            <a:xfrm>
              <a:off x="1042737" y="1524000"/>
              <a:ext cx="1993974" cy="728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dirty="0">
                  <a:solidFill>
                    <a:srgbClr val="FEC630"/>
                  </a:solidFill>
                  <a:latin typeface="Tw Cen MT" panose="020B0602020104020603" pitchFamily="34" charset="0"/>
                </a:rPr>
                <a:t>Darstellung</a:t>
              </a:r>
            </a:p>
          </p:txBody>
        </p: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69E67A2C-0A6C-443D-8CA9-43DCE058039C}"/>
                </a:ext>
              </a:extLst>
            </p:cNvPr>
            <p:cNvSpPr txBox="1"/>
            <p:nvPr/>
          </p:nvSpPr>
          <p:spPr>
            <a:xfrm>
              <a:off x="1042737" y="2048116"/>
              <a:ext cx="1993974" cy="514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>
                  <a:solidFill>
                    <a:srgbClr val="5D7373"/>
                  </a:solidFill>
                  <a:latin typeface="Tw Cen MT" panose="020B0602020104020603" pitchFamily="34" charset="0"/>
                </a:rPr>
                <a:t>Kugeln und Ebenen</a:t>
              </a:r>
            </a:p>
          </p:txBody>
        </p:sp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1B2FA5F8-D199-4FDA-AE94-A9E3101D2BB1}"/>
              </a:ext>
            </a:extLst>
          </p:cNvPr>
          <p:cNvGrpSpPr/>
          <p:nvPr/>
        </p:nvGrpSpPr>
        <p:grpSpPr>
          <a:xfrm>
            <a:off x="6062410" y="1178990"/>
            <a:ext cx="1993974" cy="1022705"/>
            <a:chOff x="1042737" y="1524000"/>
            <a:chExt cx="1993974" cy="1424158"/>
          </a:xfrm>
        </p:grpSpPr>
        <p:sp>
          <p:nvSpPr>
            <p:cNvPr id="60" name="Textfeld 59">
              <a:extLst>
                <a:ext uri="{FF2B5EF4-FFF2-40B4-BE49-F238E27FC236}">
                  <a16:creationId xmlns:a16="http://schemas.microsoft.com/office/drawing/2014/main" id="{3E06A3C3-DA91-403B-8E70-6F582783D7B7}"/>
                </a:ext>
              </a:extLst>
            </p:cNvPr>
            <p:cNvSpPr txBox="1"/>
            <p:nvPr/>
          </p:nvSpPr>
          <p:spPr>
            <a:xfrm>
              <a:off x="1042737" y="1524000"/>
              <a:ext cx="1993974" cy="728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800" dirty="0">
                  <a:solidFill>
                    <a:srgbClr val="92D050"/>
                  </a:solidFill>
                  <a:latin typeface="Tw Cen MT" panose="020B0602020104020603" pitchFamily="34" charset="0"/>
                </a:rPr>
                <a:t>Bewegen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E048265E-095C-4D0D-8CCB-9AAFE092F7A1}"/>
                </a:ext>
              </a:extLst>
            </p:cNvPr>
            <p:cNvSpPr txBox="1"/>
            <p:nvPr/>
          </p:nvSpPr>
          <p:spPr>
            <a:xfrm>
              <a:off x="1042737" y="2048116"/>
              <a:ext cx="1993974" cy="90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>
                  <a:solidFill>
                    <a:srgbClr val="5D7373"/>
                  </a:solidFill>
                  <a:latin typeface="Tw Cen MT" panose="020B0602020104020603" pitchFamily="34" charset="0"/>
                </a:rPr>
                <a:t>W, a, s, d, </a:t>
              </a:r>
              <a:r>
                <a:rPr lang="de-CH" dirty="0" err="1">
                  <a:solidFill>
                    <a:srgbClr val="5D7373"/>
                  </a:solidFill>
                  <a:latin typeface="Tw Cen MT" panose="020B0602020104020603" pitchFamily="34" charset="0"/>
                </a:rPr>
                <a:t>Schift</a:t>
              </a:r>
              <a:r>
                <a:rPr lang="de-CH" dirty="0">
                  <a:solidFill>
                    <a:srgbClr val="5D7373"/>
                  </a:solidFill>
                  <a:latin typeface="Tw Cen MT" panose="020B0602020104020603" pitchFamily="34" charset="0"/>
                </a:rPr>
                <a:t> und Space</a:t>
              </a:r>
            </a:p>
          </p:txBody>
        </p:sp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4E216E5D-5086-4C92-8848-B61DBA1CBC95}"/>
              </a:ext>
            </a:extLst>
          </p:cNvPr>
          <p:cNvSpPr txBox="1"/>
          <p:nvPr/>
        </p:nvSpPr>
        <p:spPr>
          <a:xfrm>
            <a:off x="735090" y="3823631"/>
            <a:ext cx="358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>
                <a:solidFill>
                  <a:schemeClr val="bg2"/>
                </a:solidFill>
                <a:latin typeface="Tw Cen MT" panose="020B0602020104020603" pitchFamily="34" charset="0"/>
              </a:rPr>
              <a:t>1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71C87B61-B491-4F60-B66C-BA7DD4F65A55}"/>
              </a:ext>
            </a:extLst>
          </p:cNvPr>
          <p:cNvSpPr txBox="1"/>
          <p:nvPr/>
        </p:nvSpPr>
        <p:spPr>
          <a:xfrm>
            <a:off x="2827689" y="2793066"/>
            <a:ext cx="358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>
                <a:solidFill>
                  <a:schemeClr val="bg2"/>
                </a:solidFill>
                <a:latin typeface="Tw Cen MT" panose="020B0602020104020603" pitchFamily="34" charset="0"/>
              </a:rPr>
              <a:t>2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2A100F37-994C-454C-8C00-96E552030508}"/>
              </a:ext>
            </a:extLst>
          </p:cNvPr>
          <p:cNvSpPr txBox="1"/>
          <p:nvPr/>
        </p:nvSpPr>
        <p:spPr>
          <a:xfrm>
            <a:off x="5392249" y="4212276"/>
            <a:ext cx="358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>
                <a:solidFill>
                  <a:schemeClr val="bg2"/>
                </a:solidFill>
                <a:latin typeface="Tw Cen MT" panose="020B0602020104020603" pitchFamily="34" charset="0"/>
              </a:rPr>
              <a:t>3</a:t>
            </a:r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15977B65-3946-4EC8-96AD-8163F616714B}"/>
              </a:ext>
            </a:extLst>
          </p:cNvPr>
          <p:cNvSpPr txBox="1"/>
          <p:nvPr/>
        </p:nvSpPr>
        <p:spPr>
          <a:xfrm>
            <a:off x="6851966" y="2241574"/>
            <a:ext cx="358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>
                <a:solidFill>
                  <a:schemeClr val="bg2"/>
                </a:solidFill>
                <a:latin typeface="Tw Cen MT" panose="020B0602020104020603" pitchFamily="34" charset="0"/>
              </a:rPr>
              <a:t>4</a:t>
            </a:r>
          </a:p>
        </p:txBody>
      </p:sp>
      <p:pic>
        <p:nvPicPr>
          <p:cNvPr id="30" name="Grafik 29" descr="Ein Bild, das Rock, klein, Berg, Tisch enthält.&#10;&#10;Automatisch generierte Beschreibung">
            <a:extLst>
              <a:ext uri="{FF2B5EF4-FFF2-40B4-BE49-F238E27FC236}">
                <a16:creationId xmlns:a16="http://schemas.microsoft.com/office/drawing/2014/main" id="{C5597105-6CF9-44A3-947E-38552E6AE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074" y="4333970"/>
            <a:ext cx="1514670" cy="16006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510EA7A7-4B33-4ABA-ACFC-A23527F01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356" y="4378051"/>
            <a:ext cx="1067246" cy="8968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7" name="Grafik 36" descr="Ein Bild, das draußen, Berg, Rock, Natur enthält.&#10;&#10;Automatisch generierte Beschreibung">
            <a:extLst>
              <a:ext uri="{FF2B5EF4-FFF2-40B4-BE49-F238E27FC236}">
                <a16:creationId xmlns:a16="http://schemas.microsoft.com/office/drawing/2014/main" id="{BFEE0EEA-5D14-45BB-8FA5-9C113EF48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239" y="1094492"/>
            <a:ext cx="1460943" cy="7901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5060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4" grpId="0" animBg="1"/>
      <p:bldP spid="38" grpId="0" animBg="1"/>
      <p:bldP spid="41" grpId="0" animBg="1"/>
      <p:bldP spid="28" grpId="0"/>
      <p:bldP spid="78" grpId="0"/>
      <p:bldP spid="80" grpId="0"/>
      <p:bldP spid="8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79009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3036711" y="0"/>
            <a:ext cx="3059289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5830755" y="-271470"/>
            <a:ext cx="3595468" cy="1298760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B860D540-8C3D-446F-B8E6-C88195403783}"/>
              </a:ext>
            </a:extLst>
          </p:cNvPr>
          <p:cNvSpPr txBox="1"/>
          <p:nvPr/>
        </p:nvSpPr>
        <p:spPr>
          <a:xfrm>
            <a:off x="7919208" y="1135239"/>
            <a:ext cx="3745182" cy="1938992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6000" dirty="0">
                <a:solidFill>
                  <a:schemeClr val="bg2"/>
                </a:solidFill>
                <a:latin typeface="Tw Cen MT" panose="020B0602020104020603" pitchFamily="34" charset="0"/>
              </a:rPr>
              <a:t>Programm Struktur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91434656-EEE1-460D-97A2-FB4000F0D472}"/>
              </a:ext>
            </a:extLst>
          </p:cNvPr>
          <p:cNvSpPr txBox="1"/>
          <p:nvPr/>
        </p:nvSpPr>
        <p:spPr>
          <a:xfrm>
            <a:off x="5034797" y="3160453"/>
            <a:ext cx="1300068" cy="523220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2"/>
                </a:solidFill>
                <a:latin typeface="Tw Cen MT" panose="020B0602020104020603" pitchFamily="34" charset="0"/>
              </a:rPr>
              <a:t>Main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DE690823-0255-4BEB-99EB-0D8B6BC59E4F}"/>
              </a:ext>
            </a:extLst>
          </p:cNvPr>
          <p:cNvSpPr txBox="1"/>
          <p:nvPr/>
        </p:nvSpPr>
        <p:spPr>
          <a:xfrm>
            <a:off x="5034797" y="1468727"/>
            <a:ext cx="1300068" cy="523220"/>
          </a:xfrm>
          <a:prstGeom prst="rect">
            <a:avLst/>
          </a:prstGeom>
          <a:solidFill>
            <a:srgbClr val="92D05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2"/>
                </a:solidFill>
                <a:latin typeface="Tw Cen MT" panose="020B0602020104020603" pitchFamily="34" charset="0"/>
              </a:rPr>
              <a:t>Ray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BC852C84-0694-495F-9EB0-5AC7D2C1F454}"/>
              </a:ext>
            </a:extLst>
          </p:cNvPr>
          <p:cNvSpPr txBox="1"/>
          <p:nvPr/>
        </p:nvSpPr>
        <p:spPr>
          <a:xfrm>
            <a:off x="2729998" y="1468727"/>
            <a:ext cx="1440910" cy="523220"/>
          </a:xfrm>
          <a:prstGeom prst="rect">
            <a:avLst/>
          </a:prstGeom>
          <a:solidFill>
            <a:srgbClr val="92D05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 err="1">
                <a:solidFill>
                  <a:schemeClr val="bg2"/>
                </a:solidFill>
                <a:latin typeface="Tw Cen MT" panose="020B0602020104020603" pitchFamily="34" charset="0"/>
              </a:rPr>
              <a:t>RayHit</a:t>
            </a:r>
            <a:endParaRPr lang="de-CH" sz="28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12B68449-A64A-4C6A-84C3-EE25C31BE504}"/>
              </a:ext>
            </a:extLst>
          </p:cNvPr>
          <p:cNvSpPr txBox="1"/>
          <p:nvPr/>
        </p:nvSpPr>
        <p:spPr>
          <a:xfrm>
            <a:off x="2800419" y="3160453"/>
            <a:ext cx="1300068" cy="523220"/>
          </a:xfrm>
          <a:prstGeom prst="rect">
            <a:avLst/>
          </a:prstGeom>
          <a:solidFill>
            <a:srgbClr val="52CBBE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2"/>
                </a:solidFill>
                <a:latin typeface="Tw Cen MT" panose="020B0602020104020603" pitchFamily="34" charset="0"/>
              </a:rPr>
              <a:t>Trace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9CFAB860-1AEE-438C-9CDE-AE3E0BCF02CF}"/>
              </a:ext>
            </a:extLst>
          </p:cNvPr>
          <p:cNvSpPr txBox="1"/>
          <p:nvPr/>
        </p:nvSpPr>
        <p:spPr>
          <a:xfrm>
            <a:off x="4964375" y="4593923"/>
            <a:ext cx="1440910" cy="523220"/>
          </a:xfrm>
          <a:prstGeom prst="rect">
            <a:avLst/>
          </a:prstGeom>
          <a:solidFill>
            <a:srgbClr val="52CBBE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 err="1">
                <a:solidFill>
                  <a:schemeClr val="bg2"/>
                </a:solidFill>
                <a:latin typeface="Tw Cen MT" panose="020B0602020104020603" pitchFamily="34" charset="0"/>
              </a:rPr>
              <a:t>Shade</a:t>
            </a:r>
            <a:endParaRPr lang="de-CH" sz="28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44352054-7FE3-4E4C-A413-96ED7F582EDA}"/>
              </a:ext>
            </a:extLst>
          </p:cNvPr>
          <p:cNvSpPr txBox="1"/>
          <p:nvPr/>
        </p:nvSpPr>
        <p:spPr>
          <a:xfrm>
            <a:off x="410328" y="4593923"/>
            <a:ext cx="1300068" cy="523220"/>
          </a:xfrm>
          <a:prstGeom prst="rect">
            <a:avLst/>
          </a:prstGeom>
          <a:solidFill>
            <a:srgbClr val="FEC63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2"/>
                </a:solidFill>
                <a:latin typeface="Tw Cen MT" panose="020B0602020104020603" pitchFamily="34" charset="0"/>
              </a:rPr>
              <a:t>Plane</a:t>
            </a: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4C50A157-54C3-4EA6-9DD5-5A316E676680}"/>
              </a:ext>
            </a:extLst>
          </p:cNvPr>
          <p:cNvSpPr txBox="1"/>
          <p:nvPr/>
        </p:nvSpPr>
        <p:spPr>
          <a:xfrm>
            <a:off x="267336" y="2207383"/>
            <a:ext cx="1586052" cy="523220"/>
          </a:xfrm>
          <a:prstGeom prst="rect">
            <a:avLst/>
          </a:prstGeom>
          <a:solidFill>
            <a:srgbClr val="FEC63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CH" sz="2800" dirty="0" err="1">
                <a:solidFill>
                  <a:schemeClr val="bg2"/>
                </a:solidFill>
                <a:latin typeface="Tw Cen MT" panose="020B0602020104020603" pitchFamily="34" charset="0"/>
              </a:rPr>
              <a:t>Sphere</a:t>
            </a:r>
            <a:endParaRPr lang="de-CH" sz="28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5528307F-21D3-4B21-8E59-4C605DB91BD0}"/>
              </a:ext>
            </a:extLst>
          </p:cNvPr>
          <p:cNvCxnSpPr>
            <a:cxnSpLocks/>
            <a:stCxn id="49" idx="2"/>
            <a:endCxn id="48" idx="0"/>
          </p:cNvCxnSpPr>
          <p:nvPr/>
        </p:nvCxnSpPr>
        <p:spPr>
          <a:xfrm>
            <a:off x="5684831" y="1991947"/>
            <a:ext cx="0" cy="1168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C6930EC3-833F-4291-AD36-7E60BC9D5F3F}"/>
              </a:ext>
            </a:extLst>
          </p:cNvPr>
          <p:cNvCxnSpPr>
            <a:cxnSpLocks/>
            <a:stCxn id="48" idx="1"/>
            <a:endCxn id="79" idx="3"/>
          </p:cNvCxnSpPr>
          <p:nvPr/>
        </p:nvCxnSpPr>
        <p:spPr>
          <a:xfrm flipH="1">
            <a:off x="4100487" y="3422063"/>
            <a:ext cx="9343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34100A77-2CA7-4514-B21B-69659B710181}"/>
              </a:ext>
            </a:extLst>
          </p:cNvPr>
          <p:cNvCxnSpPr>
            <a:cxnSpLocks/>
            <a:stCxn id="84" idx="3"/>
            <a:endCxn id="79" idx="1"/>
          </p:cNvCxnSpPr>
          <p:nvPr/>
        </p:nvCxnSpPr>
        <p:spPr>
          <a:xfrm>
            <a:off x="1853388" y="2468993"/>
            <a:ext cx="947031" cy="95307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89A74746-6594-4885-9E96-4E10B0E7F818}"/>
              </a:ext>
            </a:extLst>
          </p:cNvPr>
          <p:cNvCxnSpPr>
            <a:cxnSpLocks/>
            <a:stCxn id="83" idx="3"/>
            <a:endCxn id="79" idx="1"/>
          </p:cNvCxnSpPr>
          <p:nvPr/>
        </p:nvCxnSpPr>
        <p:spPr>
          <a:xfrm flipV="1">
            <a:off x="1710396" y="3422063"/>
            <a:ext cx="1090023" cy="143347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 Verbindung mit Pfeil 86">
            <a:extLst>
              <a:ext uri="{FF2B5EF4-FFF2-40B4-BE49-F238E27FC236}">
                <a16:creationId xmlns:a16="http://schemas.microsoft.com/office/drawing/2014/main" id="{0032B02F-1288-4400-9A5A-DC0DC1F7AE1F}"/>
              </a:ext>
            </a:extLst>
          </p:cNvPr>
          <p:cNvCxnSpPr>
            <a:cxnSpLocks/>
            <a:stCxn id="79" idx="2"/>
            <a:endCxn id="82" idx="1"/>
          </p:cNvCxnSpPr>
          <p:nvPr/>
        </p:nvCxnSpPr>
        <p:spPr>
          <a:xfrm>
            <a:off x="3450453" y="3683673"/>
            <a:ext cx="1513922" cy="11718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Gerade Verbindung mit Pfeil 89">
            <a:extLst>
              <a:ext uri="{FF2B5EF4-FFF2-40B4-BE49-F238E27FC236}">
                <a16:creationId xmlns:a16="http://schemas.microsoft.com/office/drawing/2014/main" id="{C8FE83EE-9930-4510-9825-C9630B40AD30}"/>
              </a:ext>
            </a:extLst>
          </p:cNvPr>
          <p:cNvCxnSpPr>
            <a:cxnSpLocks/>
            <a:stCxn id="82" idx="0"/>
            <a:endCxn id="48" idx="2"/>
          </p:cNvCxnSpPr>
          <p:nvPr/>
        </p:nvCxnSpPr>
        <p:spPr>
          <a:xfrm flipV="1">
            <a:off x="5684830" y="3683673"/>
            <a:ext cx="1" cy="9102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B069F526-69C9-40DB-9A34-056CB6C46899}"/>
              </a:ext>
            </a:extLst>
          </p:cNvPr>
          <p:cNvCxnSpPr>
            <a:cxnSpLocks/>
            <a:stCxn id="51" idx="2"/>
            <a:endCxn id="48" idx="0"/>
          </p:cNvCxnSpPr>
          <p:nvPr/>
        </p:nvCxnSpPr>
        <p:spPr>
          <a:xfrm>
            <a:off x="3450453" y="1991947"/>
            <a:ext cx="2234378" cy="1168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6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1" grpId="0" animBg="1"/>
      <p:bldP spid="79" grpId="0" animBg="1"/>
      <p:bldP spid="82" grpId="0" animBg="1"/>
      <p:bldP spid="83" grpId="0" animBg="1"/>
      <p:bldP spid="8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3871D340-8F9C-4CE8-A1E5-3196A7E6B6AD}"/>
              </a:ext>
            </a:extLst>
          </p:cNvPr>
          <p:cNvSpPr/>
          <p:nvPr/>
        </p:nvSpPr>
        <p:spPr>
          <a:xfrm>
            <a:off x="150889" y="1397876"/>
            <a:ext cx="7479622" cy="4025461"/>
          </a:xfrm>
          <a:prstGeom prst="roundRect">
            <a:avLst>
              <a:gd name="adj" fmla="val 4778"/>
            </a:avLst>
          </a:prstGeom>
          <a:solidFill>
            <a:srgbClr val="92D05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79009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3036711" y="0"/>
            <a:ext cx="3059289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5830755" y="-271470"/>
            <a:ext cx="3595468" cy="1298760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A43167D-FA64-4779-9B8B-2AC68FC9296D}"/>
              </a:ext>
            </a:extLst>
          </p:cNvPr>
          <p:cNvSpPr txBox="1"/>
          <p:nvPr/>
        </p:nvSpPr>
        <p:spPr>
          <a:xfrm>
            <a:off x="7919208" y="1135239"/>
            <a:ext cx="3745182" cy="1015663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Beispiel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2" name="new Render-Engine - SampleScene - PC, Mac &amp; Linux Standalone - Unity 2019.2.14f1 Personal _DX11_ 2019-12-06 08-34-11">
            <a:hlinkClick r:id="" action="ppaction://media"/>
            <a:extLst>
              <a:ext uri="{FF2B5EF4-FFF2-40B4-BE49-F238E27FC236}">
                <a16:creationId xmlns:a16="http://schemas.microsoft.com/office/drawing/2014/main" id="{8F127439-D7D2-4905-85FC-8B013C71A5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893" y="1554621"/>
            <a:ext cx="7197615" cy="3748758"/>
          </a:xfrm>
          <a:prstGeom prst="roundRect">
            <a:avLst>
              <a:gd name="adj" fmla="val 2080"/>
            </a:avLst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C7AF2FD8-812F-450A-B0CA-DCC34DB89103}"/>
              </a:ext>
            </a:extLst>
          </p:cNvPr>
          <p:cNvSpPr txBox="1"/>
          <p:nvPr/>
        </p:nvSpPr>
        <p:spPr>
          <a:xfrm>
            <a:off x="7919208" y="3302831"/>
            <a:ext cx="3919174" cy="2000548"/>
          </a:xfrm>
          <a:prstGeom prst="rect">
            <a:avLst/>
          </a:prstGeom>
          <a:noFill/>
          <a:ln w="57150">
            <a:solidFill>
              <a:srgbClr val="52CBBE"/>
            </a:solidFill>
          </a:ln>
        </p:spPr>
        <p:txBody>
          <a:bodyPr wrap="square" rtlCol="0">
            <a:spAutoFit/>
          </a:bodyPr>
          <a:lstStyle/>
          <a:p>
            <a:r>
              <a:rPr lang="de-CH" sz="2800" dirty="0"/>
              <a:t>Link zu meiner </a:t>
            </a:r>
            <a:r>
              <a:rPr lang="de-CH" sz="2800" dirty="0" err="1"/>
              <a:t>Render</a:t>
            </a:r>
            <a:r>
              <a:rPr lang="de-CH" sz="2800" dirty="0"/>
              <a:t>-Engine</a:t>
            </a:r>
          </a:p>
          <a:p>
            <a:r>
              <a:rPr lang="de-CH" sz="2000" dirty="0"/>
              <a:t>https://github.com/Edornel10/Render-Engine-Maturaarbeit.git</a:t>
            </a:r>
          </a:p>
          <a:p>
            <a:endParaRPr lang="de-CH" sz="2800" dirty="0"/>
          </a:p>
        </p:txBody>
      </p:sp>
    </p:spTree>
    <p:extLst>
      <p:ext uri="{BB962C8B-B14F-4D97-AF65-F5344CB8AC3E}">
        <p14:creationId xmlns:p14="http://schemas.microsoft.com/office/powerpoint/2010/main" val="417021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79009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3036711" y="0"/>
            <a:ext cx="3059289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5830755" y="-271470"/>
            <a:ext cx="3595468" cy="1298760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4" name="Grafik 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11F23B59-1FAF-40DF-AAED-7A5F845EC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469" y="2015072"/>
            <a:ext cx="3153820" cy="32230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Grafik 5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6F98E4B6-5D6D-4EDD-B0B7-9A63FA47B4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78" y="2015072"/>
            <a:ext cx="3171506" cy="316288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D1081405-7F59-43D2-965D-D6FB09A1B23E}"/>
              </a:ext>
            </a:extLst>
          </p:cNvPr>
          <p:cNvGrpSpPr/>
          <p:nvPr/>
        </p:nvGrpSpPr>
        <p:grpSpPr>
          <a:xfrm>
            <a:off x="3855674" y="2848622"/>
            <a:ext cx="1769745" cy="1136491"/>
            <a:chOff x="4882393" y="2741288"/>
            <a:chExt cx="1769745" cy="1136491"/>
          </a:xfrm>
        </p:grpSpPr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07F0C61-C376-4801-A612-81FCEAF9A94C}"/>
                </a:ext>
              </a:extLst>
            </p:cNvPr>
            <p:cNvSpPr/>
            <p:nvPr/>
          </p:nvSpPr>
          <p:spPr>
            <a:xfrm>
              <a:off x="4882393" y="2741288"/>
              <a:ext cx="1619075" cy="1136491"/>
            </a:xfrm>
            <a:custGeom>
              <a:avLst/>
              <a:gdLst>
                <a:gd name="connsiteX0" fmla="*/ 0 w 1619075"/>
                <a:gd name="connsiteY0" fmla="*/ 740143 h 1136491"/>
                <a:gd name="connsiteX1" fmla="*/ 285225 w 1619075"/>
                <a:gd name="connsiteY1" fmla="*/ 261971 h 1136491"/>
                <a:gd name="connsiteX2" fmla="*/ 637563 w 1619075"/>
                <a:gd name="connsiteY2" fmla="*/ 446529 h 1136491"/>
                <a:gd name="connsiteX3" fmla="*/ 302003 w 1619075"/>
                <a:gd name="connsiteY3" fmla="*/ 815644 h 1136491"/>
                <a:gd name="connsiteX4" fmla="*/ 620785 w 1619075"/>
                <a:gd name="connsiteY4" fmla="*/ 1109259 h 1136491"/>
                <a:gd name="connsiteX5" fmla="*/ 822121 w 1619075"/>
                <a:gd name="connsiteY5" fmla="*/ 102580 h 1136491"/>
                <a:gd name="connsiteX6" fmla="*/ 1359016 w 1619075"/>
                <a:gd name="connsiteY6" fmla="*/ 94191 h 1136491"/>
                <a:gd name="connsiteX7" fmla="*/ 1258348 w 1619075"/>
                <a:gd name="connsiteY7" fmla="*/ 639475 h 1136491"/>
                <a:gd name="connsiteX8" fmla="*/ 1619075 w 1619075"/>
                <a:gd name="connsiteY8" fmla="*/ 689809 h 113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9075" h="1136491">
                  <a:moveTo>
                    <a:pt x="0" y="740143"/>
                  </a:moveTo>
                  <a:cubicBezTo>
                    <a:pt x="89482" y="525525"/>
                    <a:pt x="178965" y="310907"/>
                    <a:pt x="285225" y="261971"/>
                  </a:cubicBezTo>
                  <a:cubicBezTo>
                    <a:pt x="391485" y="213035"/>
                    <a:pt x="634767" y="354250"/>
                    <a:pt x="637563" y="446529"/>
                  </a:cubicBezTo>
                  <a:cubicBezTo>
                    <a:pt x="640359" y="538808"/>
                    <a:pt x="304799" y="705189"/>
                    <a:pt x="302003" y="815644"/>
                  </a:cubicBezTo>
                  <a:cubicBezTo>
                    <a:pt x="299207" y="926099"/>
                    <a:pt x="534099" y="1228103"/>
                    <a:pt x="620785" y="1109259"/>
                  </a:cubicBezTo>
                  <a:cubicBezTo>
                    <a:pt x="707471" y="990415"/>
                    <a:pt x="699083" y="271758"/>
                    <a:pt x="822121" y="102580"/>
                  </a:cubicBezTo>
                  <a:cubicBezTo>
                    <a:pt x="945160" y="-66598"/>
                    <a:pt x="1286312" y="4709"/>
                    <a:pt x="1359016" y="94191"/>
                  </a:cubicBezTo>
                  <a:cubicBezTo>
                    <a:pt x="1431720" y="183673"/>
                    <a:pt x="1215005" y="540205"/>
                    <a:pt x="1258348" y="639475"/>
                  </a:cubicBezTo>
                  <a:cubicBezTo>
                    <a:pt x="1301691" y="738745"/>
                    <a:pt x="1592510" y="664642"/>
                    <a:pt x="1619075" y="689809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01F384EE-7D1F-4323-8153-0C47B384F8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3847" y="3423729"/>
              <a:ext cx="188291" cy="209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8F39E4D5-E9C5-4D1B-9962-20A986D71F1A}"/>
              </a:ext>
            </a:extLst>
          </p:cNvPr>
          <p:cNvSpPr txBox="1"/>
          <p:nvPr/>
        </p:nvSpPr>
        <p:spPr>
          <a:xfrm>
            <a:off x="8605099" y="1135239"/>
            <a:ext cx="3059290" cy="1015663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Probleme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3" name="Grafik 2" descr="Ein Bild, das Regenschirm, Wasser, groß, fliegend enthält.&#10;&#10;Automatisch generierte Beschreibung">
            <a:extLst>
              <a:ext uri="{FF2B5EF4-FFF2-40B4-BE49-F238E27FC236}">
                <a16:creationId xmlns:a16="http://schemas.microsoft.com/office/drawing/2014/main" id="{F2F21A2B-C8E8-4DEF-A430-131BE8497C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93" y="1276043"/>
            <a:ext cx="5332053" cy="2521617"/>
          </a:xfrm>
          <a:prstGeom prst="rect">
            <a:avLst/>
          </a:prstGeom>
        </p:spPr>
      </p:pic>
      <p:pic>
        <p:nvPicPr>
          <p:cNvPr id="7" name="Grafik 6" descr="Ein Bild, das Handfläche, Spur, Regenschirm enthält.&#10;&#10;Automatisch generierte Beschreibung">
            <a:extLst>
              <a:ext uri="{FF2B5EF4-FFF2-40B4-BE49-F238E27FC236}">
                <a16:creationId xmlns:a16="http://schemas.microsoft.com/office/drawing/2014/main" id="{42DA6D5D-72E9-4875-9472-8F8A5C4B4A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211" y="2211859"/>
            <a:ext cx="6256498" cy="2965320"/>
          </a:xfrm>
          <a:prstGeom prst="rect">
            <a:avLst/>
          </a:prstGeom>
        </p:spPr>
      </p:pic>
      <p:pic>
        <p:nvPicPr>
          <p:cNvPr id="10" name="Grafik 9" descr="Ein Bild, das draußen, Berg, Sonnenuntergang, Wasser enthält.&#10;&#10;Automatisch generierte Beschreibung">
            <a:extLst>
              <a:ext uri="{FF2B5EF4-FFF2-40B4-BE49-F238E27FC236}">
                <a16:creationId xmlns:a16="http://schemas.microsoft.com/office/drawing/2014/main" id="{F25C6D42-0839-42F1-ABB8-7DD41A4E93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69" y="2949475"/>
            <a:ext cx="5993149" cy="2834260"/>
          </a:xfrm>
          <a:prstGeom prst="rect">
            <a:avLst/>
          </a:prstGeom>
        </p:spPr>
      </p:pic>
      <p:pic>
        <p:nvPicPr>
          <p:cNvPr id="13" name="Grafik 12" descr="Ein Bild, das Natur, draußen, Berg, Ansicht enthält.&#10;&#10;Automatisch generierte Beschreibung">
            <a:extLst>
              <a:ext uri="{FF2B5EF4-FFF2-40B4-BE49-F238E27FC236}">
                <a16:creationId xmlns:a16="http://schemas.microsoft.com/office/drawing/2014/main" id="{C3025760-9629-449D-B542-5EE2F27023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39" y="3482164"/>
            <a:ext cx="5765965" cy="272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1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DEF6F394-7063-400F-97E3-3284998D4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614" y="1281072"/>
            <a:ext cx="6509874" cy="45230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616752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3036711" y="0"/>
            <a:ext cx="3059289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8884357" y="-237603"/>
            <a:ext cx="3601154" cy="123102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F8D1E70-FAB6-47BD-9EF1-EAD249A85B74}"/>
              </a:ext>
            </a:extLst>
          </p:cNvPr>
          <p:cNvSpPr txBox="1"/>
          <p:nvPr/>
        </p:nvSpPr>
        <p:spPr>
          <a:xfrm>
            <a:off x="8605099" y="1135239"/>
            <a:ext cx="3059290" cy="1015663"/>
          </a:xfrm>
          <a:prstGeom prst="rect">
            <a:avLst/>
          </a:prstGeom>
          <a:solidFill>
            <a:srgbClr val="52CBBE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98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2322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CAB14DBB-59A6-4262-B592-2633B7B29644}"/>
              </a:ext>
            </a:extLst>
          </p:cNvPr>
          <p:cNvSpPr/>
          <p:nvPr/>
        </p:nvSpPr>
        <p:spPr>
          <a:xfrm>
            <a:off x="0" y="0"/>
            <a:ext cx="12192000" cy="52322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8C0C879-D8DF-4F8C-AA19-76C824267E8A}"/>
              </a:ext>
            </a:extLst>
          </p:cNvPr>
          <p:cNvSpPr/>
          <p:nvPr/>
        </p:nvSpPr>
        <p:spPr>
          <a:xfrm>
            <a:off x="4025723" y="683931"/>
            <a:ext cx="3402293" cy="91178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8754631-40AA-4F78-9BA4-1D7712C8B37B}"/>
              </a:ext>
            </a:extLst>
          </p:cNvPr>
          <p:cNvSpPr txBox="1"/>
          <p:nvPr/>
        </p:nvSpPr>
        <p:spPr>
          <a:xfrm>
            <a:off x="4164210" y="812051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Quellen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DAE731D3-35A4-4C3E-BDDF-6C9CFFAB8E07}"/>
              </a:ext>
            </a:extLst>
          </p:cNvPr>
          <p:cNvSpPr txBox="1">
            <a:spLocks/>
          </p:cNvSpPr>
          <p:nvPr/>
        </p:nvSpPr>
        <p:spPr>
          <a:xfrm>
            <a:off x="797329" y="2317288"/>
            <a:ext cx="10515600" cy="304402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sz="900" dirty="0">
                <a:solidFill>
                  <a:srgbClr val="52CBB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https://www.scratchapixel.com/lessons/3d-basic-rendering/introduction-to-ray-tracing/how-does-it-work</a:t>
            </a:r>
            <a:endParaRPr lang="de-CH" sz="900" dirty="0">
              <a:solidFill>
                <a:srgbClr val="52CBBE"/>
              </a:solidFill>
            </a:endParaRPr>
          </a:p>
          <a:p>
            <a:pPr marL="0" indent="0">
              <a:buNone/>
            </a:pP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</a:t>
            </a:r>
            <a:r>
              <a:rPr lang="de-CH" sz="900" dirty="0" err="1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search?biw</a:t>
            </a: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=871&amp;bih=843&amp;tbm=</a:t>
            </a:r>
            <a:r>
              <a:rPr lang="de-CH" sz="900" dirty="0" err="1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isch&amp;sxsrf</a:t>
            </a: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=ACYBGNTr_cSNAaMB0Wi7zhCipqyQlptHMg%3A1575575849271&amp;sa=1&amp;ei=KWHpXeL9D4_JwAKQzZxI&amp;q=</a:t>
            </a:r>
            <a:r>
              <a:rPr lang="de-CH" sz="900" dirty="0" err="1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Probleme+illustration&amp;oq</a:t>
            </a: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de-CH" sz="900" dirty="0" err="1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Probleme+illustration&amp;gs_l</a:t>
            </a: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=img.3..0i30.55364.58190..58448...0.0..0.100.1383.14j1......0....1..gws-wiz-img.......0j35i39j0i10.rQz_VTTk48A&amp;ved=0ahUKEwiitr-2pZ_mAhWPJFAKHZAmBwkQ4dUDCAc&amp;uact=5#imgdii=FRmY7l-abB6_cM:&amp;</a:t>
            </a:r>
            <a:r>
              <a:rPr lang="de-CH" sz="900" dirty="0" err="1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imgrc</a:t>
            </a:r>
            <a:r>
              <a:rPr lang="de-CH" sz="900" dirty="0">
                <a:solidFill>
                  <a:srgbClr val="52CB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=2bJ3x2w18rcx9M:</a:t>
            </a:r>
            <a:endParaRPr lang="de-CH" sz="900" dirty="0">
              <a:solidFill>
                <a:srgbClr val="52CBBE"/>
              </a:solidFill>
            </a:endParaRPr>
          </a:p>
          <a:p>
            <a:pPr marL="0" indent="0">
              <a:buNone/>
            </a:pP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</a:t>
            </a:r>
            <a:r>
              <a:rPr lang="de-CH" sz="900" dirty="0" err="1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search?biw</a:t>
            </a: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=871&amp;bih=843&amp;tbm=</a:t>
            </a:r>
            <a:r>
              <a:rPr lang="de-CH" sz="900" dirty="0" err="1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isch&amp;sxsrf</a:t>
            </a: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=ACYBGNTr_cSNAaMB0Wi7zhCipqyQlptHMg%3A1575575849271&amp;sa=1&amp;ei=KWHpXeL9D4_JwAKQzZxI&amp;q=</a:t>
            </a:r>
            <a:r>
              <a:rPr lang="de-CH" sz="900" dirty="0" err="1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Probleme+illustration&amp;oq</a:t>
            </a: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de-CH" sz="900" dirty="0" err="1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Probleme+illustration&amp;gs_l</a:t>
            </a: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=img.3..0i30.55364.58190..58448...0.0..0.100.1383.14j1......0....1..gws-wiz-img.......0j35i39j0i10.rQz_VTTk48A&amp;ved=0ahUKEwiitr-2pZ_mAhWPJFAKHZAmBwkQ4dUDCAc&amp;uact=5#imgdii=p4tv59Qw-cnklM:&amp;</a:t>
            </a:r>
            <a:r>
              <a:rPr lang="de-CH" sz="900" dirty="0" err="1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imgrc</a:t>
            </a:r>
            <a:r>
              <a:rPr lang="de-CH" sz="900" dirty="0">
                <a:solidFill>
                  <a:srgbClr val="52CB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=2bJ3x2w18rcx9M:</a:t>
            </a:r>
            <a:endParaRPr lang="de-CH" sz="900" dirty="0">
              <a:solidFill>
                <a:srgbClr val="52CBBE"/>
              </a:solidFill>
            </a:endParaRPr>
          </a:p>
          <a:p>
            <a:pPr marL="0" indent="0">
              <a:buNone/>
            </a:pPr>
            <a:r>
              <a:rPr lang="de-CH" sz="900" dirty="0" err="1">
                <a:solidFill>
                  <a:srgbClr val="52CBBE"/>
                </a:solidFill>
              </a:rPr>
              <a:t>Powerpoint</a:t>
            </a:r>
            <a:r>
              <a:rPr lang="de-CH" sz="900" dirty="0">
                <a:solidFill>
                  <a:srgbClr val="52CBBE"/>
                </a:solidFill>
              </a:rPr>
              <a:t> Icons</a:t>
            </a:r>
          </a:p>
          <a:p>
            <a:pPr marL="0" indent="0">
              <a:buNone/>
            </a:pPr>
            <a:r>
              <a:rPr lang="de-CH" sz="900" dirty="0" err="1">
                <a:solidFill>
                  <a:srgbClr val="52CBBE"/>
                </a:solidFill>
              </a:rPr>
              <a:t>Pickit</a:t>
            </a:r>
            <a:r>
              <a:rPr lang="de-CH" sz="900" dirty="0">
                <a:solidFill>
                  <a:srgbClr val="52CBBE"/>
                </a:solidFill>
              </a:rPr>
              <a:t> Images / Open </a:t>
            </a:r>
            <a:r>
              <a:rPr lang="de-CH" sz="900" dirty="0" err="1">
                <a:solidFill>
                  <a:srgbClr val="52CBBE"/>
                </a:solidFill>
              </a:rPr>
              <a:t>Pexels</a:t>
            </a:r>
            <a:endParaRPr lang="de-CH" sz="900" dirty="0">
              <a:solidFill>
                <a:srgbClr val="52CB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98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692253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CAB14DBB-59A6-4262-B592-2633B7B29644}"/>
              </a:ext>
            </a:extLst>
          </p:cNvPr>
          <p:cNvSpPr/>
          <p:nvPr/>
        </p:nvSpPr>
        <p:spPr>
          <a:xfrm>
            <a:off x="0" y="0"/>
            <a:ext cx="12192000" cy="52322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82AAF25-4F72-4F88-A460-400890E14441}"/>
              </a:ext>
            </a:extLst>
          </p:cNvPr>
          <p:cNvSpPr/>
          <p:nvPr/>
        </p:nvSpPr>
        <p:spPr>
          <a:xfrm>
            <a:off x="9711788" y="1035911"/>
            <a:ext cx="1470624" cy="1470624"/>
          </a:xfrm>
          <a:prstGeom prst="ellipse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5E2DE90-A424-49D4-848C-629194867EFF}"/>
              </a:ext>
            </a:extLst>
          </p:cNvPr>
          <p:cNvSpPr/>
          <p:nvPr/>
        </p:nvSpPr>
        <p:spPr>
          <a:xfrm>
            <a:off x="375713" y="1699030"/>
            <a:ext cx="991299" cy="991299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986DB85C-048E-4C4F-8BCF-B8FF33E2E551}"/>
              </a:ext>
            </a:extLst>
          </p:cNvPr>
          <p:cNvSpPr/>
          <p:nvPr/>
        </p:nvSpPr>
        <p:spPr>
          <a:xfrm>
            <a:off x="1518988" y="4495397"/>
            <a:ext cx="451824" cy="45182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6AFCB9AA-D2A6-443F-BB1D-01DFF3262EFC}"/>
              </a:ext>
            </a:extLst>
          </p:cNvPr>
          <p:cNvSpPr/>
          <p:nvPr/>
        </p:nvSpPr>
        <p:spPr>
          <a:xfrm>
            <a:off x="9995276" y="5241420"/>
            <a:ext cx="451824" cy="451824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106A16A1-9E44-4FD0-962E-9D73C76D4C95}"/>
              </a:ext>
            </a:extLst>
          </p:cNvPr>
          <p:cNvGrpSpPr/>
          <p:nvPr/>
        </p:nvGrpSpPr>
        <p:grpSpPr>
          <a:xfrm>
            <a:off x="3864799" y="3392618"/>
            <a:ext cx="2115467" cy="2085904"/>
            <a:chOff x="3489150" y="3620991"/>
            <a:chExt cx="2109859" cy="2093849"/>
          </a:xfrm>
        </p:grpSpPr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84913A2E-DF6D-4A5C-AF82-3B7368643A92}"/>
                </a:ext>
              </a:extLst>
            </p:cNvPr>
            <p:cNvGrpSpPr/>
            <p:nvPr/>
          </p:nvGrpSpPr>
          <p:grpSpPr>
            <a:xfrm>
              <a:off x="3489150" y="3620991"/>
              <a:ext cx="2109859" cy="2093849"/>
              <a:chOff x="3889766" y="3395932"/>
              <a:chExt cx="2109859" cy="2093849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BD4F596B-BA6F-4EE8-A0F4-5F45B29B819E}"/>
                  </a:ext>
                </a:extLst>
              </p:cNvPr>
              <p:cNvSpPr/>
              <p:nvPr/>
            </p:nvSpPr>
            <p:spPr>
              <a:xfrm rot="16200000">
                <a:off x="3889766" y="3395932"/>
                <a:ext cx="2093849" cy="2093849"/>
              </a:xfrm>
              <a:custGeom>
                <a:avLst/>
                <a:gdLst>
                  <a:gd name="connsiteX0" fmla="*/ 2206235 w 2206235"/>
                  <a:gd name="connsiteY0" fmla="*/ 0 h 2093849"/>
                  <a:gd name="connsiteX1" fmla="*/ 2206235 w 2206235"/>
                  <a:gd name="connsiteY1" fmla="*/ 2093849 h 2093849"/>
                  <a:gd name="connsiteX2" fmla="*/ 0 w 2206235"/>
                  <a:gd name="connsiteY2" fmla="*/ 2093849 h 2093849"/>
                  <a:gd name="connsiteX3" fmla="*/ 5445 w 2206235"/>
                  <a:gd name="connsiteY3" fmla="*/ 1986026 h 2093849"/>
                  <a:gd name="connsiteX4" fmla="*/ 2206235 w 2206235"/>
                  <a:gd name="connsiteY4" fmla="*/ 0 h 209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6235" h="2093849">
                    <a:moveTo>
                      <a:pt x="2206235" y="0"/>
                    </a:moveTo>
                    <a:lnTo>
                      <a:pt x="2206235" y="2093849"/>
                    </a:lnTo>
                    <a:lnTo>
                      <a:pt x="0" y="2093849"/>
                    </a:lnTo>
                    <a:lnTo>
                      <a:pt x="5445" y="1986026"/>
                    </a:lnTo>
                    <a:cubicBezTo>
                      <a:pt x="118732" y="870505"/>
                      <a:pt x="1060825" y="0"/>
                      <a:pt x="2206235" y="0"/>
                    </a:cubicBezTo>
                    <a:close/>
                  </a:path>
                </a:pathLst>
              </a:custGeom>
              <a:solidFill>
                <a:srgbClr val="52CB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7BCD84CF-498D-48BF-8438-2D4A83CB40E5}"/>
                  </a:ext>
                </a:extLst>
              </p:cNvPr>
              <p:cNvSpPr txBox="1"/>
              <p:nvPr/>
            </p:nvSpPr>
            <p:spPr>
              <a:xfrm>
                <a:off x="4294094" y="3881609"/>
                <a:ext cx="17055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chemeClr val="bg2"/>
                    </a:solidFill>
                  </a:rPr>
                  <a:t>System</a:t>
                </a:r>
                <a:endParaRPr lang="de-CH" sz="2400" dirty="0">
                  <a:solidFill>
                    <a:schemeClr val="bg2"/>
                  </a:solidFill>
                </a:endParaRPr>
              </a:p>
            </p:txBody>
          </p:sp>
        </p:grpSp>
        <p:pic>
          <p:nvPicPr>
            <p:cNvPr id="3" name="Grafik 2" descr="Lupe">
              <a:extLst>
                <a:ext uri="{FF2B5EF4-FFF2-40B4-BE49-F238E27FC236}">
                  <a16:creationId xmlns:a16="http://schemas.microsoft.com/office/drawing/2014/main" id="{4861B0B2-BC13-4A4A-B450-4D4AD05E57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21380" y="4629725"/>
              <a:ext cx="484646" cy="484646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6604E3A6-AD4A-4FAB-B29C-432235BF3900}"/>
              </a:ext>
            </a:extLst>
          </p:cNvPr>
          <p:cNvGrpSpPr/>
          <p:nvPr/>
        </p:nvGrpSpPr>
        <p:grpSpPr>
          <a:xfrm>
            <a:off x="5929267" y="1298743"/>
            <a:ext cx="2093849" cy="2093849"/>
            <a:chOff x="6237935" y="912650"/>
            <a:chExt cx="2093849" cy="2093849"/>
          </a:xfrm>
        </p:grpSpPr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C400B36D-A589-4D11-A9CE-A12E0CFB13E2}"/>
                </a:ext>
              </a:extLst>
            </p:cNvPr>
            <p:cNvGrpSpPr/>
            <p:nvPr/>
          </p:nvGrpSpPr>
          <p:grpSpPr>
            <a:xfrm>
              <a:off x="6237935" y="912650"/>
              <a:ext cx="2093849" cy="2093849"/>
              <a:chOff x="6072427" y="1216788"/>
              <a:chExt cx="2093849" cy="2093849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786594E1-68B5-4295-950D-2AE0EC6A898E}"/>
                  </a:ext>
                </a:extLst>
              </p:cNvPr>
              <p:cNvSpPr/>
              <p:nvPr/>
            </p:nvSpPr>
            <p:spPr>
              <a:xfrm rot="5400000">
                <a:off x="6072427" y="1216788"/>
                <a:ext cx="2093849" cy="2093849"/>
              </a:xfrm>
              <a:custGeom>
                <a:avLst/>
                <a:gdLst>
                  <a:gd name="connsiteX0" fmla="*/ 2206235 w 2206235"/>
                  <a:gd name="connsiteY0" fmla="*/ 0 h 2093849"/>
                  <a:gd name="connsiteX1" fmla="*/ 2206235 w 2206235"/>
                  <a:gd name="connsiteY1" fmla="*/ 2093849 h 2093849"/>
                  <a:gd name="connsiteX2" fmla="*/ 0 w 2206235"/>
                  <a:gd name="connsiteY2" fmla="*/ 2093849 h 2093849"/>
                  <a:gd name="connsiteX3" fmla="*/ 5445 w 2206235"/>
                  <a:gd name="connsiteY3" fmla="*/ 1986026 h 2093849"/>
                  <a:gd name="connsiteX4" fmla="*/ 2206235 w 2206235"/>
                  <a:gd name="connsiteY4" fmla="*/ 0 h 209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6235" h="2093849">
                    <a:moveTo>
                      <a:pt x="2206235" y="0"/>
                    </a:moveTo>
                    <a:lnTo>
                      <a:pt x="2206235" y="2093849"/>
                    </a:lnTo>
                    <a:lnTo>
                      <a:pt x="0" y="2093849"/>
                    </a:lnTo>
                    <a:lnTo>
                      <a:pt x="5445" y="1986026"/>
                    </a:lnTo>
                    <a:cubicBezTo>
                      <a:pt x="118732" y="870505"/>
                      <a:pt x="1060825" y="0"/>
                      <a:pt x="2206235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5" name="Textfeld 34">
                <a:extLst>
                  <a:ext uri="{FF2B5EF4-FFF2-40B4-BE49-F238E27FC236}">
                    <a16:creationId xmlns:a16="http://schemas.microsoft.com/office/drawing/2014/main" id="{84E74F52-C47B-4DF4-899A-BE40D41F41EA}"/>
                  </a:ext>
                </a:extLst>
              </p:cNvPr>
              <p:cNvSpPr txBox="1"/>
              <p:nvPr/>
            </p:nvSpPr>
            <p:spPr>
              <a:xfrm>
                <a:off x="6123426" y="2349008"/>
                <a:ext cx="17055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chemeClr val="bg2"/>
                    </a:solidFill>
                  </a:rPr>
                  <a:t>Fragen</a:t>
                </a:r>
                <a:endParaRPr lang="de-CH" sz="2400" dirty="0">
                  <a:solidFill>
                    <a:schemeClr val="bg2"/>
                  </a:solidFill>
                </a:endParaRPr>
              </a:p>
            </p:txBody>
          </p:sp>
        </p:grpSp>
        <p:pic>
          <p:nvPicPr>
            <p:cNvPr id="5" name="Grafik 4" descr="Fragezeichen">
              <a:extLst>
                <a:ext uri="{FF2B5EF4-FFF2-40B4-BE49-F238E27FC236}">
                  <a16:creationId xmlns:a16="http://schemas.microsoft.com/office/drawing/2014/main" id="{C3803D95-117F-4727-92FD-651F073CB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89585" y="1636147"/>
              <a:ext cx="484646" cy="484646"/>
            </a:xfrm>
            <a:prstGeom prst="rect">
              <a:avLst/>
            </a:prstGeom>
          </p:spPr>
        </p:pic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77FA2291-05C0-44E3-A418-D694678E1C4F}"/>
              </a:ext>
            </a:extLst>
          </p:cNvPr>
          <p:cNvGrpSpPr/>
          <p:nvPr/>
        </p:nvGrpSpPr>
        <p:grpSpPr>
          <a:xfrm>
            <a:off x="3864799" y="1298744"/>
            <a:ext cx="2093849" cy="2093849"/>
            <a:chOff x="3505160" y="912651"/>
            <a:chExt cx="2093849" cy="209384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2131C16C-A973-4672-87FA-A4971D085551}"/>
                </a:ext>
              </a:extLst>
            </p:cNvPr>
            <p:cNvGrpSpPr/>
            <p:nvPr/>
          </p:nvGrpSpPr>
          <p:grpSpPr>
            <a:xfrm>
              <a:off x="3505160" y="912651"/>
              <a:ext cx="2093849" cy="2093849"/>
              <a:chOff x="3889766" y="1216789"/>
              <a:chExt cx="2093849" cy="2093849"/>
            </a:xfrm>
          </p:grpSpPr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44CBDFF5-F9C4-4FF7-9724-A6D4571883A7}"/>
                  </a:ext>
                </a:extLst>
              </p:cNvPr>
              <p:cNvSpPr/>
              <p:nvPr/>
            </p:nvSpPr>
            <p:spPr>
              <a:xfrm>
                <a:off x="3889766" y="1216789"/>
                <a:ext cx="2093849" cy="2093849"/>
              </a:xfrm>
              <a:custGeom>
                <a:avLst/>
                <a:gdLst>
                  <a:gd name="connsiteX0" fmla="*/ 2206235 w 2206235"/>
                  <a:gd name="connsiteY0" fmla="*/ 0 h 2093849"/>
                  <a:gd name="connsiteX1" fmla="*/ 2206235 w 2206235"/>
                  <a:gd name="connsiteY1" fmla="*/ 2093849 h 2093849"/>
                  <a:gd name="connsiteX2" fmla="*/ 0 w 2206235"/>
                  <a:gd name="connsiteY2" fmla="*/ 2093849 h 2093849"/>
                  <a:gd name="connsiteX3" fmla="*/ 5445 w 2206235"/>
                  <a:gd name="connsiteY3" fmla="*/ 1986026 h 2093849"/>
                  <a:gd name="connsiteX4" fmla="*/ 2206235 w 2206235"/>
                  <a:gd name="connsiteY4" fmla="*/ 0 h 209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6235" h="2093849">
                    <a:moveTo>
                      <a:pt x="2206235" y="0"/>
                    </a:moveTo>
                    <a:lnTo>
                      <a:pt x="2206235" y="2093849"/>
                    </a:lnTo>
                    <a:lnTo>
                      <a:pt x="0" y="2093849"/>
                    </a:lnTo>
                    <a:lnTo>
                      <a:pt x="5445" y="1986026"/>
                    </a:lnTo>
                    <a:cubicBezTo>
                      <a:pt x="118732" y="870505"/>
                      <a:pt x="1060825" y="0"/>
                      <a:pt x="2206235" y="0"/>
                    </a:cubicBezTo>
                    <a:close/>
                  </a:path>
                </a:pathLst>
              </a:custGeom>
              <a:solidFill>
                <a:srgbClr val="FF59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76C47507-E65A-433C-BED1-6B528BDF9057}"/>
                  </a:ext>
                </a:extLst>
              </p:cNvPr>
              <p:cNvSpPr txBox="1"/>
              <p:nvPr/>
            </p:nvSpPr>
            <p:spPr>
              <a:xfrm>
                <a:off x="4217271" y="2349008"/>
                <a:ext cx="17055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chemeClr val="bg2"/>
                    </a:solidFill>
                  </a:rPr>
                  <a:t>Anwendung</a:t>
                </a:r>
                <a:endParaRPr lang="de-CH" sz="2400" dirty="0">
                  <a:solidFill>
                    <a:schemeClr val="bg2"/>
                  </a:solidFill>
                </a:endParaRPr>
              </a:p>
            </p:txBody>
          </p:sp>
        </p:grpSp>
        <p:pic>
          <p:nvPicPr>
            <p:cNvPr id="12" name="Grafik 11" descr="Informationen">
              <a:extLst>
                <a:ext uri="{FF2B5EF4-FFF2-40B4-BE49-F238E27FC236}">
                  <a16:creationId xmlns:a16="http://schemas.microsoft.com/office/drawing/2014/main" id="{75189456-863B-4481-9DBE-9415D08D9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46951" y="1587975"/>
              <a:ext cx="484646" cy="484646"/>
            </a:xfrm>
            <a:prstGeom prst="rect">
              <a:avLst/>
            </a:prstGeom>
          </p:spPr>
        </p:pic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001D0D40-50A7-4E4A-881F-5287B01C75E3}"/>
              </a:ext>
            </a:extLst>
          </p:cNvPr>
          <p:cNvGrpSpPr/>
          <p:nvPr/>
        </p:nvGrpSpPr>
        <p:grpSpPr>
          <a:xfrm>
            <a:off x="5961755" y="3392592"/>
            <a:ext cx="2061361" cy="2085905"/>
            <a:chOff x="6237934" y="3638755"/>
            <a:chExt cx="2093849" cy="2093849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D56E3A14-D8CF-4A20-93D9-0A397E9215DC}"/>
                </a:ext>
              </a:extLst>
            </p:cNvPr>
            <p:cNvGrpSpPr/>
            <p:nvPr/>
          </p:nvGrpSpPr>
          <p:grpSpPr>
            <a:xfrm>
              <a:off x="6237934" y="3638755"/>
              <a:ext cx="2093849" cy="2093849"/>
              <a:chOff x="6072427" y="3395931"/>
              <a:chExt cx="2093849" cy="2093849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169E3F72-CE1D-4CE4-88A7-2C5649F22003}"/>
                  </a:ext>
                </a:extLst>
              </p:cNvPr>
              <p:cNvSpPr/>
              <p:nvPr/>
            </p:nvSpPr>
            <p:spPr>
              <a:xfrm rot="10800000">
                <a:off x="6072427" y="3395931"/>
                <a:ext cx="2093849" cy="2093849"/>
              </a:xfrm>
              <a:custGeom>
                <a:avLst/>
                <a:gdLst>
                  <a:gd name="connsiteX0" fmla="*/ 2206235 w 2206235"/>
                  <a:gd name="connsiteY0" fmla="*/ 0 h 2093849"/>
                  <a:gd name="connsiteX1" fmla="*/ 2206235 w 2206235"/>
                  <a:gd name="connsiteY1" fmla="*/ 2093849 h 2093849"/>
                  <a:gd name="connsiteX2" fmla="*/ 0 w 2206235"/>
                  <a:gd name="connsiteY2" fmla="*/ 2093849 h 2093849"/>
                  <a:gd name="connsiteX3" fmla="*/ 5445 w 2206235"/>
                  <a:gd name="connsiteY3" fmla="*/ 1986026 h 2093849"/>
                  <a:gd name="connsiteX4" fmla="*/ 2206235 w 2206235"/>
                  <a:gd name="connsiteY4" fmla="*/ 0 h 209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6235" h="2093849">
                    <a:moveTo>
                      <a:pt x="2206235" y="0"/>
                    </a:moveTo>
                    <a:lnTo>
                      <a:pt x="2206235" y="2093849"/>
                    </a:lnTo>
                    <a:lnTo>
                      <a:pt x="0" y="2093849"/>
                    </a:lnTo>
                    <a:lnTo>
                      <a:pt x="5445" y="1986026"/>
                    </a:lnTo>
                    <a:cubicBezTo>
                      <a:pt x="118732" y="870505"/>
                      <a:pt x="1060825" y="0"/>
                      <a:pt x="2206235" y="0"/>
                    </a:cubicBezTo>
                    <a:close/>
                  </a:path>
                </a:pathLst>
              </a:custGeom>
              <a:solidFill>
                <a:srgbClr val="FEC6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37FB37A7-7400-4BB5-860D-E5AFAE7DF445}"/>
                  </a:ext>
                </a:extLst>
              </p:cNvPr>
              <p:cNvSpPr txBox="1"/>
              <p:nvPr/>
            </p:nvSpPr>
            <p:spPr>
              <a:xfrm>
                <a:off x="6123426" y="3881609"/>
                <a:ext cx="17055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chemeClr val="bg2"/>
                    </a:solidFill>
                  </a:rPr>
                  <a:t>Umsetzung</a:t>
                </a:r>
                <a:endParaRPr lang="de-CH" sz="2400" dirty="0">
                  <a:solidFill>
                    <a:schemeClr val="bg2"/>
                  </a:solidFill>
                </a:endParaRPr>
              </a:p>
            </p:txBody>
          </p:sp>
        </p:grpSp>
        <p:pic>
          <p:nvPicPr>
            <p:cNvPr id="14" name="Grafik 13" descr="Kranich">
              <a:extLst>
                <a:ext uri="{FF2B5EF4-FFF2-40B4-BE49-F238E27FC236}">
                  <a16:creationId xmlns:a16="http://schemas.microsoft.com/office/drawing/2014/main" id="{702C8FB7-F58C-4268-9D2F-4143C959D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733869" y="4685680"/>
              <a:ext cx="484646" cy="4846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4302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EE87155-173E-4240-B1E5-92E36378B304}"/>
              </a:ext>
            </a:extLst>
          </p:cNvPr>
          <p:cNvGrpSpPr/>
          <p:nvPr/>
        </p:nvGrpSpPr>
        <p:grpSpPr>
          <a:xfrm>
            <a:off x="3021262" y="0"/>
            <a:ext cx="3074738" cy="755819"/>
            <a:chOff x="3021262" y="0"/>
            <a:chExt cx="3074738" cy="755819"/>
          </a:xfrm>
        </p:grpSpPr>
        <p:sp>
          <p:nvSpPr>
            <p:cNvPr id="62" name="Rechteck 61">
              <a:extLst>
                <a:ext uri="{FF2B5EF4-FFF2-40B4-BE49-F238E27FC236}">
                  <a16:creationId xmlns:a16="http://schemas.microsoft.com/office/drawing/2014/main" id="{78526545-F2DC-40A3-BEBF-3511541F2D01}"/>
                </a:ext>
              </a:extLst>
            </p:cNvPr>
            <p:cNvSpPr/>
            <p:nvPr/>
          </p:nvSpPr>
          <p:spPr>
            <a:xfrm>
              <a:off x="3036711" y="0"/>
              <a:ext cx="3059289" cy="755819"/>
            </a:xfrm>
            <a:prstGeom prst="rect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1296DB23-6DED-4EAD-A8A8-366B734BC54A}"/>
                </a:ext>
              </a:extLst>
            </p:cNvPr>
            <p:cNvSpPr txBox="1"/>
            <p:nvPr/>
          </p:nvSpPr>
          <p:spPr>
            <a:xfrm>
              <a:off x="3021262" y="46552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b="1" dirty="0">
                  <a:solidFill>
                    <a:schemeClr val="bg2"/>
                  </a:solidFill>
                  <a:latin typeface="Tw Cen MT" panose="020B0602020104020603" pitchFamily="34" charset="0"/>
                </a:rPr>
                <a:t>System</a:t>
              </a:r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F826AACD-7629-4607-8C58-D8CD9F514998}"/>
              </a:ext>
            </a:extLst>
          </p:cNvPr>
          <p:cNvGrpSpPr/>
          <p:nvPr/>
        </p:nvGrpSpPr>
        <p:grpSpPr>
          <a:xfrm>
            <a:off x="6098844" y="0"/>
            <a:ext cx="3059396" cy="1246881"/>
            <a:chOff x="6098844" y="0"/>
            <a:chExt cx="3059396" cy="1246881"/>
          </a:xfrm>
        </p:grpSpPr>
        <p:sp>
          <p:nvSpPr>
            <p:cNvPr id="63" name="Rechteck 62">
              <a:extLst>
                <a:ext uri="{FF2B5EF4-FFF2-40B4-BE49-F238E27FC236}">
                  <a16:creationId xmlns:a16="http://schemas.microsoft.com/office/drawing/2014/main" id="{3ACE0480-4AA3-4104-81B9-761490C50FB9}"/>
                </a:ext>
              </a:extLst>
            </p:cNvPr>
            <p:cNvSpPr/>
            <p:nvPr/>
          </p:nvSpPr>
          <p:spPr>
            <a:xfrm>
              <a:off x="6098844" y="0"/>
              <a:ext cx="3059289" cy="755819"/>
            </a:xfrm>
            <a:prstGeom prst="rect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5" name="Textfeld 74">
              <a:extLst>
                <a:ext uri="{FF2B5EF4-FFF2-40B4-BE49-F238E27FC236}">
                  <a16:creationId xmlns:a16="http://schemas.microsoft.com/office/drawing/2014/main" id="{EE9BE15C-4B34-469A-90E8-4EEB493E7C3F}"/>
                </a:ext>
              </a:extLst>
            </p:cNvPr>
            <p:cNvSpPr txBox="1"/>
            <p:nvPr/>
          </p:nvSpPr>
          <p:spPr>
            <a:xfrm>
              <a:off x="6124373" y="46552"/>
              <a:ext cx="303386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>
                  <a:solidFill>
                    <a:schemeClr val="bg2"/>
                  </a:solidFill>
                </a:rPr>
                <a:t>Umsetzung</a:t>
              </a:r>
              <a:endParaRPr lang="de-CH" sz="3600" dirty="0">
                <a:solidFill>
                  <a:schemeClr val="bg2"/>
                </a:solidFill>
              </a:endParaRPr>
            </a:p>
            <a:p>
              <a:pPr algn="ctr"/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7A5D80D-8C76-4D17-89E9-2A52D2C49D9A}"/>
              </a:ext>
            </a:extLst>
          </p:cNvPr>
          <p:cNvGrpSpPr/>
          <p:nvPr/>
        </p:nvGrpSpPr>
        <p:grpSpPr>
          <a:xfrm>
            <a:off x="9155289" y="0"/>
            <a:ext cx="3059289" cy="755819"/>
            <a:chOff x="9155289" y="0"/>
            <a:chExt cx="3059289" cy="755819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8379FD38-3503-4317-B67E-145024AA17EB}"/>
                </a:ext>
              </a:extLst>
            </p:cNvPr>
            <p:cNvSpPr/>
            <p:nvPr/>
          </p:nvSpPr>
          <p:spPr>
            <a:xfrm>
              <a:off x="9155289" y="0"/>
              <a:ext cx="3059289" cy="7558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6" name="Textfeld 75">
              <a:extLst>
                <a:ext uri="{FF2B5EF4-FFF2-40B4-BE49-F238E27FC236}">
                  <a16:creationId xmlns:a16="http://schemas.microsoft.com/office/drawing/2014/main" id="{BF575009-BC6D-468F-978C-FEB17EBC4596}"/>
                </a:ext>
              </a:extLst>
            </p:cNvPr>
            <p:cNvSpPr txBox="1"/>
            <p:nvPr/>
          </p:nvSpPr>
          <p:spPr>
            <a:xfrm>
              <a:off x="9158240" y="44893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b="1" dirty="0" err="1">
                  <a:solidFill>
                    <a:schemeClr val="bg2"/>
                  </a:solidFill>
                  <a:latin typeface="Tw Cen MT" panose="020B0602020104020603" pitchFamily="34" charset="0"/>
                </a:rPr>
                <a:t>Fragen</a:t>
              </a:r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F35B8D0-1AC4-42B8-9CE6-85DBDFE546F7}"/>
              </a:ext>
            </a:extLst>
          </p:cNvPr>
          <p:cNvGrpSpPr/>
          <p:nvPr/>
        </p:nvGrpSpPr>
        <p:grpSpPr>
          <a:xfrm>
            <a:off x="0" y="6329332"/>
            <a:ext cx="12192000" cy="630065"/>
            <a:chOff x="0" y="6329332"/>
            <a:chExt cx="12192000" cy="630065"/>
          </a:xfrm>
        </p:grpSpPr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AD71F661-5393-4538-8BC8-43DCE2174CF7}"/>
                </a:ext>
              </a:extLst>
            </p:cNvPr>
            <p:cNvSpPr/>
            <p:nvPr/>
          </p:nvSpPr>
          <p:spPr>
            <a:xfrm>
              <a:off x="0" y="6329332"/>
              <a:ext cx="12192000" cy="630065"/>
            </a:xfrm>
            <a:prstGeom prst="rect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8" name="Textfeld 77">
              <a:extLst>
                <a:ext uri="{FF2B5EF4-FFF2-40B4-BE49-F238E27FC236}">
                  <a16:creationId xmlns:a16="http://schemas.microsoft.com/office/drawing/2014/main" id="{3F65FD06-BE3D-44A5-8B8A-218452F2D208}"/>
                </a:ext>
              </a:extLst>
            </p:cNvPr>
            <p:cNvSpPr txBox="1"/>
            <p:nvPr/>
          </p:nvSpPr>
          <p:spPr>
            <a:xfrm>
              <a:off x="3505160" y="6329332"/>
              <a:ext cx="50999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/>
                  </a:solidFill>
                  <a:latin typeface="Tw Cen MT" panose="020B0602020104020603" pitchFamily="34" charset="0"/>
                </a:rPr>
                <a:t>Maturapräsentation Manuel Baumann</a:t>
              </a:r>
              <a:endParaRPr lang="de-CH" sz="2400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4" name="3D-Modell 53">
                <a:extLst>
                  <a:ext uri="{FF2B5EF4-FFF2-40B4-BE49-F238E27FC236}">
                    <a16:creationId xmlns:a16="http://schemas.microsoft.com/office/drawing/2014/main" id="{1D1E3B64-CA69-4D24-9246-9103F3C501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55640221"/>
                  </p:ext>
                </p:extLst>
              </p:nvPr>
            </p:nvGraphicFramePr>
            <p:xfrm>
              <a:off x="1534241" y="1758961"/>
              <a:ext cx="1942374" cy="37133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2374" cy="3713361"/>
                    </a:xfrm>
                    <a:prstGeom prst="rect">
                      <a:avLst/>
                    </a:prstGeom>
                  </am3d:spPr>
                  <am3d:camera>
                    <am3d:pos x="0" y="0" z="649652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963" d="1000000"/>
                    <am3d:preTrans dx="-3046663" dy="-18000000" dz="7596143"/>
                    <am3d:scale>
                      <am3d:sx n="1000000" d="1000000"/>
                      <am3d:sy n="1000000" d="1000000"/>
                      <am3d:sz n="1000000" d="1000000"/>
                    </am3d:scale>
                    <am3d:rot ax="-388406" ay="-170593" az="1935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6655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4" name="3D-Modell 53">
                <a:extLst>
                  <a:ext uri="{FF2B5EF4-FFF2-40B4-BE49-F238E27FC236}">
                    <a16:creationId xmlns:a16="http://schemas.microsoft.com/office/drawing/2014/main" id="{1D1E3B64-CA69-4D24-9246-9103F3C501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34241" y="1758961"/>
                <a:ext cx="1942374" cy="3713361"/>
              </a:xfrm>
              <a:prstGeom prst="rect">
                <a:avLst/>
              </a:prstGeom>
            </p:spPr>
          </p:pic>
        </mc:Fallback>
      </mc:AlternateContent>
      <p:sp>
        <p:nvSpPr>
          <p:cNvPr id="55" name="Pfeil: nach rechts 54">
            <a:extLst>
              <a:ext uri="{FF2B5EF4-FFF2-40B4-BE49-F238E27FC236}">
                <a16:creationId xmlns:a16="http://schemas.microsoft.com/office/drawing/2014/main" id="{4F151E8B-881A-48A2-89FE-21B13CF4DC18}"/>
              </a:ext>
            </a:extLst>
          </p:cNvPr>
          <p:cNvSpPr/>
          <p:nvPr/>
        </p:nvSpPr>
        <p:spPr>
          <a:xfrm>
            <a:off x="4404612" y="2710286"/>
            <a:ext cx="2285147" cy="229496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6" name="Grafik 55">
            <a:extLst>
              <a:ext uri="{FF2B5EF4-FFF2-40B4-BE49-F238E27FC236}">
                <a16:creationId xmlns:a16="http://schemas.microsoft.com/office/drawing/2014/main" id="{202BDD57-8BC3-46AB-9848-383736DF1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8077" y="2490395"/>
            <a:ext cx="4102118" cy="2734745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B6B7FEF4-3F13-43C7-AF5B-7F8BC94D71D2}"/>
              </a:ext>
            </a:extLst>
          </p:cNvPr>
          <p:cNvGrpSpPr/>
          <p:nvPr/>
        </p:nvGrpSpPr>
        <p:grpSpPr>
          <a:xfrm>
            <a:off x="-22577" y="0"/>
            <a:ext cx="3273778" cy="982133"/>
            <a:chOff x="-22577" y="0"/>
            <a:chExt cx="3273778" cy="982133"/>
          </a:xfrm>
        </p:grpSpPr>
        <p:sp>
          <p:nvSpPr>
            <p:cNvPr id="61" name="Rechteck 60">
              <a:extLst>
                <a:ext uri="{FF2B5EF4-FFF2-40B4-BE49-F238E27FC236}">
                  <a16:creationId xmlns:a16="http://schemas.microsoft.com/office/drawing/2014/main" id="{EA3F8539-6B0A-4D2E-9AAE-E82A58B9D15A}"/>
                </a:ext>
              </a:extLst>
            </p:cNvPr>
            <p:cNvSpPr/>
            <p:nvPr/>
          </p:nvSpPr>
          <p:spPr>
            <a:xfrm>
              <a:off x="-22577" y="0"/>
              <a:ext cx="3273778" cy="982133"/>
            </a:xfrm>
            <a:prstGeom prst="rec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10B7D942-D9BA-43B3-909F-D9E08FC48F2F}"/>
                </a:ext>
              </a:extLst>
            </p:cNvPr>
            <p:cNvSpPr txBox="1"/>
            <p:nvPr/>
          </p:nvSpPr>
          <p:spPr>
            <a:xfrm>
              <a:off x="-12605" y="44894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3600" b="1" dirty="0">
                  <a:solidFill>
                    <a:schemeClr val="bg2"/>
                  </a:solidFill>
                  <a:latin typeface="Tw Cen MT" panose="020B0602020104020603" pitchFamily="34" charset="0"/>
                </a:rPr>
                <a:t>Anwendung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270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5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3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5">
            <a:extLst>
              <a:ext uri="{FF2B5EF4-FFF2-40B4-BE49-F238E27FC236}">
                <a16:creationId xmlns:a16="http://schemas.microsoft.com/office/drawing/2014/main" id="{CBC512AB-D799-4410-B4D1-2AFD361F6189}"/>
              </a:ext>
            </a:extLst>
          </p:cNvPr>
          <p:cNvCxnSpPr>
            <a:cxnSpLocks/>
          </p:cNvCxnSpPr>
          <p:nvPr/>
        </p:nvCxnSpPr>
        <p:spPr>
          <a:xfrm>
            <a:off x="3850016" y="4067870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96">
            <a:extLst>
              <a:ext uri="{FF2B5EF4-FFF2-40B4-BE49-F238E27FC236}">
                <a16:creationId xmlns:a16="http://schemas.microsoft.com/office/drawing/2014/main" id="{C8F8894A-1B5E-410E-8022-C7A72E8025C4}"/>
              </a:ext>
            </a:extLst>
          </p:cNvPr>
          <p:cNvGrpSpPr/>
          <p:nvPr/>
        </p:nvGrpSpPr>
        <p:grpSpPr>
          <a:xfrm>
            <a:off x="3638922" y="3962323"/>
            <a:ext cx="211094" cy="211094"/>
            <a:chOff x="1677812" y="4248152"/>
            <a:chExt cx="211094" cy="211094"/>
          </a:xfrm>
        </p:grpSpPr>
        <p:sp>
          <p:nvSpPr>
            <p:cNvPr id="12" name="Oval 97">
              <a:extLst>
                <a:ext uri="{FF2B5EF4-FFF2-40B4-BE49-F238E27FC236}">
                  <a16:creationId xmlns:a16="http://schemas.microsoft.com/office/drawing/2014/main" id="{F82A977A-3A2B-44DA-B022-83789E0BFCB3}"/>
                </a:ext>
              </a:extLst>
            </p:cNvPr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98">
              <a:extLst>
                <a:ext uri="{FF2B5EF4-FFF2-40B4-BE49-F238E27FC236}">
                  <a16:creationId xmlns:a16="http://schemas.microsoft.com/office/drawing/2014/main" id="{F4C7C723-E958-4F65-890A-80A54F8B1309}"/>
                </a:ext>
              </a:extLst>
            </p:cNvPr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Connector 99">
            <a:extLst>
              <a:ext uri="{FF2B5EF4-FFF2-40B4-BE49-F238E27FC236}">
                <a16:creationId xmlns:a16="http://schemas.microsoft.com/office/drawing/2014/main" id="{5815513B-CF5E-4835-9853-CC84CF86F04D}"/>
              </a:ext>
            </a:extLst>
          </p:cNvPr>
          <p:cNvCxnSpPr>
            <a:cxnSpLocks/>
          </p:cNvCxnSpPr>
          <p:nvPr/>
        </p:nvCxnSpPr>
        <p:spPr>
          <a:xfrm>
            <a:off x="5997735" y="4067870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00">
            <a:extLst>
              <a:ext uri="{FF2B5EF4-FFF2-40B4-BE49-F238E27FC236}">
                <a16:creationId xmlns:a16="http://schemas.microsoft.com/office/drawing/2014/main" id="{1376CEC1-ABBC-4B91-80CF-2FF4C43F501B}"/>
              </a:ext>
            </a:extLst>
          </p:cNvPr>
          <p:cNvGrpSpPr/>
          <p:nvPr/>
        </p:nvGrpSpPr>
        <p:grpSpPr>
          <a:xfrm>
            <a:off x="5816929" y="3962323"/>
            <a:ext cx="211094" cy="211094"/>
            <a:chOff x="3855819" y="4248152"/>
            <a:chExt cx="211094" cy="211094"/>
          </a:xfrm>
        </p:grpSpPr>
        <p:sp>
          <p:nvSpPr>
            <p:cNvPr id="16" name="Oval 101">
              <a:extLst>
                <a:ext uri="{FF2B5EF4-FFF2-40B4-BE49-F238E27FC236}">
                  <a16:creationId xmlns:a16="http://schemas.microsoft.com/office/drawing/2014/main" id="{9223FCF3-377C-4774-B70E-8E800D4F3AAC}"/>
                </a:ext>
              </a:extLst>
            </p:cNvPr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02">
              <a:extLst>
                <a:ext uri="{FF2B5EF4-FFF2-40B4-BE49-F238E27FC236}">
                  <a16:creationId xmlns:a16="http://schemas.microsoft.com/office/drawing/2014/main" id="{8E855265-DB56-4C4B-8376-14D2BE20276E}"/>
                </a:ext>
              </a:extLst>
            </p:cNvPr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03">
            <a:extLst>
              <a:ext uri="{FF2B5EF4-FFF2-40B4-BE49-F238E27FC236}">
                <a16:creationId xmlns:a16="http://schemas.microsoft.com/office/drawing/2014/main" id="{A0FF85E3-C724-4260-A862-8FC007586FCD}"/>
              </a:ext>
            </a:extLst>
          </p:cNvPr>
          <p:cNvGrpSpPr/>
          <p:nvPr/>
        </p:nvGrpSpPr>
        <p:grpSpPr>
          <a:xfrm>
            <a:off x="7934360" y="3962323"/>
            <a:ext cx="211094" cy="211094"/>
            <a:chOff x="5973250" y="4248152"/>
            <a:chExt cx="211094" cy="211094"/>
          </a:xfrm>
        </p:grpSpPr>
        <p:sp>
          <p:nvSpPr>
            <p:cNvPr id="19" name="Oval 104">
              <a:extLst>
                <a:ext uri="{FF2B5EF4-FFF2-40B4-BE49-F238E27FC236}">
                  <a16:creationId xmlns:a16="http://schemas.microsoft.com/office/drawing/2014/main" id="{23DFFDC4-EB9B-4FBA-8566-617328364ABA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05">
              <a:extLst>
                <a:ext uri="{FF2B5EF4-FFF2-40B4-BE49-F238E27FC236}">
                  <a16:creationId xmlns:a16="http://schemas.microsoft.com/office/drawing/2014/main" id="{0D43E72E-4070-4046-99E9-2A560F3D0F12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109">
            <a:extLst>
              <a:ext uri="{FF2B5EF4-FFF2-40B4-BE49-F238E27FC236}">
                <a16:creationId xmlns:a16="http://schemas.microsoft.com/office/drawing/2014/main" id="{9E68373B-06BD-40D9-996F-94C040ACE727}"/>
              </a:ext>
            </a:extLst>
          </p:cNvPr>
          <p:cNvSpPr txBox="1"/>
          <p:nvPr/>
        </p:nvSpPr>
        <p:spPr>
          <a:xfrm>
            <a:off x="2594536" y="4153772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Filme</a:t>
            </a:r>
            <a:endParaRPr lang="en-US" sz="2800" b="1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sp>
        <p:nvSpPr>
          <p:cNvPr id="28" name="TextBox 113">
            <a:extLst>
              <a:ext uri="{FF2B5EF4-FFF2-40B4-BE49-F238E27FC236}">
                <a16:creationId xmlns:a16="http://schemas.microsoft.com/office/drawing/2014/main" id="{E3D57A2E-8695-43B0-9788-2F68E14FC095}"/>
              </a:ext>
            </a:extLst>
          </p:cNvPr>
          <p:cNvSpPr txBox="1"/>
          <p:nvPr/>
        </p:nvSpPr>
        <p:spPr>
          <a:xfrm>
            <a:off x="4783446" y="4153772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2CBBE"/>
                </a:solidFill>
                <a:latin typeface="Tw Cen MT" panose="020B0602020104020603" pitchFamily="34" charset="0"/>
              </a:rPr>
              <a:t>Games</a:t>
            </a:r>
          </a:p>
        </p:txBody>
      </p:sp>
      <p:sp>
        <p:nvSpPr>
          <p:cNvPr id="32" name="TextBox 117">
            <a:extLst>
              <a:ext uri="{FF2B5EF4-FFF2-40B4-BE49-F238E27FC236}">
                <a16:creationId xmlns:a16="http://schemas.microsoft.com/office/drawing/2014/main" id="{160FAC0D-BE36-4922-8D1A-ACD86AF25431}"/>
              </a:ext>
            </a:extLst>
          </p:cNvPr>
          <p:cNvSpPr txBox="1"/>
          <p:nvPr/>
        </p:nvSpPr>
        <p:spPr>
          <a:xfrm>
            <a:off x="6912585" y="4153772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FEC630"/>
                </a:solidFill>
                <a:latin typeface="Tw Cen MT" panose="020B0602020104020603" pitchFamily="34" charset="0"/>
              </a:rPr>
              <a:t>Industrie</a:t>
            </a:r>
            <a:endParaRPr lang="en-US" sz="2800" b="1" dirty="0">
              <a:solidFill>
                <a:srgbClr val="FEC630"/>
              </a:solidFill>
              <a:latin typeface="Tw Cen MT" panose="020B0602020104020603" pitchFamily="34" charset="0"/>
            </a:endParaRPr>
          </a:p>
        </p:txBody>
      </p:sp>
      <p:grpSp>
        <p:nvGrpSpPr>
          <p:cNvPr id="33" name="Group 1">
            <a:extLst>
              <a:ext uri="{FF2B5EF4-FFF2-40B4-BE49-F238E27FC236}">
                <a16:creationId xmlns:a16="http://schemas.microsoft.com/office/drawing/2014/main" id="{ED037633-ED10-450C-871A-E406F6157E65}"/>
              </a:ext>
            </a:extLst>
          </p:cNvPr>
          <p:cNvGrpSpPr/>
          <p:nvPr/>
        </p:nvGrpSpPr>
        <p:grpSpPr>
          <a:xfrm>
            <a:off x="3101220" y="2200531"/>
            <a:ext cx="1275682" cy="1275682"/>
            <a:chOff x="3063120" y="1755914"/>
            <a:chExt cx="1275682" cy="1275682"/>
          </a:xfrm>
        </p:grpSpPr>
        <p:sp>
          <p:nvSpPr>
            <p:cNvPr id="34" name="Teardrop 119">
              <a:extLst>
                <a:ext uri="{FF2B5EF4-FFF2-40B4-BE49-F238E27FC236}">
                  <a16:creationId xmlns:a16="http://schemas.microsoft.com/office/drawing/2014/main" id="{A0A26CBA-CBD0-42BC-AC78-4BF9DC0E541D}"/>
                </a:ext>
              </a:extLst>
            </p:cNvPr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120">
              <a:extLst>
                <a:ext uri="{FF2B5EF4-FFF2-40B4-BE49-F238E27FC236}">
                  <a16:creationId xmlns:a16="http://schemas.microsoft.com/office/drawing/2014/main" id="{EE87ABA8-247C-4898-B9CC-571EB15BEFA5}"/>
                </a:ext>
              </a:extLst>
            </p:cNvPr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2">
            <a:extLst>
              <a:ext uri="{FF2B5EF4-FFF2-40B4-BE49-F238E27FC236}">
                <a16:creationId xmlns:a16="http://schemas.microsoft.com/office/drawing/2014/main" id="{8CC775E4-1E66-43F6-AD85-70B5C8AF0061}"/>
              </a:ext>
            </a:extLst>
          </p:cNvPr>
          <p:cNvGrpSpPr/>
          <p:nvPr/>
        </p:nvGrpSpPr>
        <p:grpSpPr>
          <a:xfrm>
            <a:off x="5280540" y="2200531"/>
            <a:ext cx="1275682" cy="1275682"/>
            <a:chOff x="5242440" y="1755914"/>
            <a:chExt cx="1275682" cy="1275682"/>
          </a:xfrm>
        </p:grpSpPr>
        <p:sp>
          <p:nvSpPr>
            <p:cNvPr id="38" name="Teardrop 123">
              <a:extLst>
                <a:ext uri="{FF2B5EF4-FFF2-40B4-BE49-F238E27FC236}">
                  <a16:creationId xmlns:a16="http://schemas.microsoft.com/office/drawing/2014/main" id="{5884F482-2403-49E2-A529-C7F810A78D52}"/>
                </a:ext>
              </a:extLst>
            </p:cNvPr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124">
              <a:extLst>
                <a:ext uri="{FF2B5EF4-FFF2-40B4-BE49-F238E27FC236}">
                  <a16:creationId xmlns:a16="http://schemas.microsoft.com/office/drawing/2014/main" id="{B5449782-F007-4243-AAD5-4BCA3905B430}"/>
                </a:ext>
              </a:extLst>
            </p:cNvPr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3">
            <a:extLst>
              <a:ext uri="{FF2B5EF4-FFF2-40B4-BE49-F238E27FC236}">
                <a16:creationId xmlns:a16="http://schemas.microsoft.com/office/drawing/2014/main" id="{09876695-86CD-4B4B-BC1A-32F5D0F53B1E}"/>
              </a:ext>
            </a:extLst>
          </p:cNvPr>
          <p:cNvGrpSpPr/>
          <p:nvPr/>
        </p:nvGrpSpPr>
        <p:grpSpPr>
          <a:xfrm>
            <a:off x="7391281" y="2200531"/>
            <a:ext cx="1275682" cy="1275682"/>
            <a:chOff x="7353181" y="1755914"/>
            <a:chExt cx="1275682" cy="1275682"/>
          </a:xfrm>
        </p:grpSpPr>
        <p:sp>
          <p:nvSpPr>
            <p:cNvPr id="42" name="Teardrop 127">
              <a:extLst>
                <a:ext uri="{FF2B5EF4-FFF2-40B4-BE49-F238E27FC236}">
                  <a16:creationId xmlns:a16="http://schemas.microsoft.com/office/drawing/2014/main" id="{86DD3BC8-B3AB-40F9-BFFB-8D1BD4D61915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128">
              <a:extLst>
                <a:ext uri="{FF2B5EF4-FFF2-40B4-BE49-F238E27FC236}">
                  <a16:creationId xmlns:a16="http://schemas.microsoft.com/office/drawing/2014/main" id="{34F92808-C239-4300-91BE-3810D2A6B501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rafik 1">
            <a:extLst>
              <a:ext uri="{FF2B5EF4-FFF2-40B4-BE49-F238E27FC236}">
                <a16:creationId xmlns:a16="http://schemas.microsoft.com/office/drawing/2014/main" id="{F02A43FD-2B24-4A7F-8A06-39B46B0D4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240" y="2551600"/>
            <a:ext cx="481639" cy="57354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E6E7C07-5CD0-4ADF-91C0-5DDBA09BD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438" y="2507003"/>
            <a:ext cx="414011" cy="59144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2A0F43E-A04C-44AE-AD44-5AD21435F892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7716401" y="2507003"/>
            <a:ext cx="647011" cy="647011"/>
          </a:xfrm>
          <a:prstGeom prst="rect">
            <a:avLst/>
          </a:prstGeom>
        </p:spPr>
      </p:pic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EA7FC2FC-7DF0-4E01-8901-57CDEA798875}"/>
              </a:ext>
            </a:extLst>
          </p:cNvPr>
          <p:cNvGrpSpPr/>
          <p:nvPr/>
        </p:nvGrpSpPr>
        <p:grpSpPr>
          <a:xfrm>
            <a:off x="3021262" y="0"/>
            <a:ext cx="3074738" cy="755819"/>
            <a:chOff x="3021262" y="0"/>
            <a:chExt cx="3074738" cy="755819"/>
          </a:xfrm>
        </p:grpSpPr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B5582D39-7389-4998-B43E-56C7F171EB73}"/>
                </a:ext>
              </a:extLst>
            </p:cNvPr>
            <p:cNvSpPr/>
            <p:nvPr/>
          </p:nvSpPr>
          <p:spPr>
            <a:xfrm>
              <a:off x="3036711" y="0"/>
              <a:ext cx="3059289" cy="755819"/>
            </a:xfrm>
            <a:prstGeom prst="rect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9657630A-362D-4D95-A615-8BCB3E16D2E2}"/>
                </a:ext>
              </a:extLst>
            </p:cNvPr>
            <p:cNvSpPr txBox="1"/>
            <p:nvPr/>
          </p:nvSpPr>
          <p:spPr>
            <a:xfrm>
              <a:off x="3021262" y="46552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b="1" dirty="0">
                  <a:solidFill>
                    <a:schemeClr val="bg2"/>
                  </a:solidFill>
                  <a:latin typeface="Tw Cen MT" panose="020B0602020104020603" pitchFamily="34" charset="0"/>
                </a:rPr>
                <a:t>System</a:t>
              </a:r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31AF9541-9357-47AC-AD9C-793D84777063}"/>
              </a:ext>
            </a:extLst>
          </p:cNvPr>
          <p:cNvGrpSpPr/>
          <p:nvPr/>
        </p:nvGrpSpPr>
        <p:grpSpPr>
          <a:xfrm>
            <a:off x="6098844" y="0"/>
            <a:ext cx="3059396" cy="1246881"/>
            <a:chOff x="6098844" y="0"/>
            <a:chExt cx="3059396" cy="1246881"/>
          </a:xfrm>
        </p:grpSpPr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5D1FC540-0049-4788-907B-AA618D32D6EB}"/>
                </a:ext>
              </a:extLst>
            </p:cNvPr>
            <p:cNvSpPr/>
            <p:nvPr/>
          </p:nvSpPr>
          <p:spPr>
            <a:xfrm>
              <a:off x="6098844" y="0"/>
              <a:ext cx="3059289" cy="755819"/>
            </a:xfrm>
            <a:prstGeom prst="rect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60" name="Textfeld 59">
              <a:extLst>
                <a:ext uri="{FF2B5EF4-FFF2-40B4-BE49-F238E27FC236}">
                  <a16:creationId xmlns:a16="http://schemas.microsoft.com/office/drawing/2014/main" id="{D1A84C1E-EFBE-4323-8F87-3168FD52ECCC}"/>
                </a:ext>
              </a:extLst>
            </p:cNvPr>
            <p:cNvSpPr txBox="1"/>
            <p:nvPr/>
          </p:nvSpPr>
          <p:spPr>
            <a:xfrm>
              <a:off x="6124373" y="46552"/>
              <a:ext cx="303386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>
                  <a:solidFill>
                    <a:schemeClr val="bg2"/>
                  </a:solidFill>
                </a:rPr>
                <a:t>Umsetzung</a:t>
              </a:r>
              <a:endParaRPr lang="de-CH" sz="3600" dirty="0">
                <a:solidFill>
                  <a:schemeClr val="bg2"/>
                </a:solidFill>
              </a:endParaRPr>
            </a:p>
            <a:p>
              <a:pPr algn="ctr"/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B8BB0C8E-7BC7-4B96-BA14-38DF4F5947C8}"/>
              </a:ext>
            </a:extLst>
          </p:cNvPr>
          <p:cNvGrpSpPr/>
          <p:nvPr/>
        </p:nvGrpSpPr>
        <p:grpSpPr>
          <a:xfrm>
            <a:off x="9155289" y="0"/>
            <a:ext cx="3059289" cy="755819"/>
            <a:chOff x="9155289" y="0"/>
            <a:chExt cx="3059289" cy="755819"/>
          </a:xfrm>
        </p:grpSpPr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7A47584B-248C-436D-813D-AE218D6DDB06}"/>
                </a:ext>
              </a:extLst>
            </p:cNvPr>
            <p:cNvSpPr/>
            <p:nvPr/>
          </p:nvSpPr>
          <p:spPr>
            <a:xfrm>
              <a:off x="9155289" y="0"/>
              <a:ext cx="3059289" cy="7558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9" name="Textfeld 78">
              <a:extLst>
                <a:ext uri="{FF2B5EF4-FFF2-40B4-BE49-F238E27FC236}">
                  <a16:creationId xmlns:a16="http://schemas.microsoft.com/office/drawing/2014/main" id="{394FFF2C-4E47-4D29-AE27-42F14DB29CA9}"/>
                </a:ext>
              </a:extLst>
            </p:cNvPr>
            <p:cNvSpPr txBox="1"/>
            <p:nvPr/>
          </p:nvSpPr>
          <p:spPr>
            <a:xfrm>
              <a:off x="9158240" y="44893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600" b="1" dirty="0" err="1">
                  <a:solidFill>
                    <a:schemeClr val="bg2"/>
                  </a:solidFill>
                  <a:latin typeface="Tw Cen MT" panose="020B0602020104020603" pitchFamily="34" charset="0"/>
                </a:rPr>
                <a:t>Fragen</a:t>
              </a:r>
              <a:endParaRPr lang="de-CH" sz="3600" b="1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80" name="Gruppieren 79">
            <a:extLst>
              <a:ext uri="{FF2B5EF4-FFF2-40B4-BE49-F238E27FC236}">
                <a16:creationId xmlns:a16="http://schemas.microsoft.com/office/drawing/2014/main" id="{F9D34422-8AA9-4DE0-9020-11F7532DBF3B}"/>
              </a:ext>
            </a:extLst>
          </p:cNvPr>
          <p:cNvGrpSpPr/>
          <p:nvPr/>
        </p:nvGrpSpPr>
        <p:grpSpPr>
          <a:xfrm>
            <a:off x="0" y="6329332"/>
            <a:ext cx="12192000" cy="630065"/>
            <a:chOff x="0" y="6329332"/>
            <a:chExt cx="12192000" cy="630065"/>
          </a:xfrm>
        </p:grpSpPr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58954936-F7BB-4BA9-A15E-CD7134EBF1DC}"/>
                </a:ext>
              </a:extLst>
            </p:cNvPr>
            <p:cNvSpPr/>
            <p:nvPr/>
          </p:nvSpPr>
          <p:spPr>
            <a:xfrm>
              <a:off x="0" y="6329332"/>
              <a:ext cx="12192000" cy="630065"/>
            </a:xfrm>
            <a:prstGeom prst="rect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B4E70690-5A34-4235-985A-81F384F9E23C}"/>
                </a:ext>
              </a:extLst>
            </p:cNvPr>
            <p:cNvSpPr txBox="1"/>
            <p:nvPr/>
          </p:nvSpPr>
          <p:spPr>
            <a:xfrm>
              <a:off x="3505160" y="6329332"/>
              <a:ext cx="50999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/>
                  </a:solidFill>
                  <a:latin typeface="Tw Cen MT" panose="020B0602020104020603" pitchFamily="34" charset="0"/>
                </a:rPr>
                <a:t>Maturapräsentation Manuel Baumann</a:t>
              </a:r>
              <a:endParaRPr lang="de-CH" sz="2400" dirty="0">
                <a:solidFill>
                  <a:schemeClr val="bg2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83" name="Gruppieren 82">
            <a:extLst>
              <a:ext uri="{FF2B5EF4-FFF2-40B4-BE49-F238E27FC236}">
                <a16:creationId xmlns:a16="http://schemas.microsoft.com/office/drawing/2014/main" id="{0A9E8BE3-B5E9-4D64-AF0B-79CB67BB1AED}"/>
              </a:ext>
            </a:extLst>
          </p:cNvPr>
          <p:cNvGrpSpPr/>
          <p:nvPr/>
        </p:nvGrpSpPr>
        <p:grpSpPr>
          <a:xfrm>
            <a:off x="-22577" y="0"/>
            <a:ext cx="3273778" cy="982133"/>
            <a:chOff x="-22577" y="0"/>
            <a:chExt cx="3273778" cy="982133"/>
          </a:xfrm>
        </p:grpSpPr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32E9E540-8864-4555-A693-3804B809909C}"/>
                </a:ext>
              </a:extLst>
            </p:cNvPr>
            <p:cNvSpPr/>
            <p:nvPr/>
          </p:nvSpPr>
          <p:spPr>
            <a:xfrm>
              <a:off x="-22577" y="0"/>
              <a:ext cx="3273778" cy="982133"/>
            </a:xfrm>
            <a:prstGeom prst="rec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E6C750F4-9B5E-464F-8A51-44C873A803AE}"/>
                </a:ext>
              </a:extLst>
            </p:cNvPr>
            <p:cNvSpPr txBox="1"/>
            <p:nvPr/>
          </p:nvSpPr>
          <p:spPr>
            <a:xfrm>
              <a:off x="-12605" y="44894"/>
              <a:ext cx="3033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3600" b="1" dirty="0">
                  <a:solidFill>
                    <a:schemeClr val="bg2"/>
                  </a:solidFill>
                  <a:latin typeface="Tw Cen MT" panose="020B0602020104020603" pitchFamily="34" charset="0"/>
                </a:rPr>
                <a:t>Anwendung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475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8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hteck 150">
            <a:extLst>
              <a:ext uri="{FF2B5EF4-FFF2-40B4-BE49-F238E27FC236}">
                <a16:creationId xmlns:a16="http://schemas.microsoft.com/office/drawing/2014/main" id="{6AE8E110-98BD-49B6-BA0F-F6EE9436B7D3}"/>
              </a:ext>
            </a:extLst>
          </p:cNvPr>
          <p:cNvSpPr/>
          <p:nvPr/>
        </p:nvSpPr>
        <p:spPr>
          <a:xfrm>
            <a:off x="0" y="6329332"/>
            <a:ext cx="12192000" cy="630065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2777067" y="-237603"/>
            <a:ext cx="3578578" cy="1231026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B8340814-22F7-4E7F-A4F8-54CCB89F804D}"/>
              </a:ext>
            </a:extLst>
          </p:cNvPr>
          <p:cNvSpPr/>
          <p:nvPr/>
        </p:nvSpPr>
        <p:spPr>
          <a:xfrm>
            <a:off x="757889" y="2837027"/>
            <a:ext cx="1899106" cy="18991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F8E7DC5-1525-4AF7-B9DA-9B588F46BF0C}"/>
              </a:ext>
            </a:extLst>
          </p:cNvPr>
          <p:cNvCxnSpPr>
            <a:cxnSpLocks/>
          </p:cNvCxnSpPr>
          <p:nvPr/>
        </p:nvCxnSpPr>
        <p:spPr>
          <a:xfrm flipH="1" flipV="1">
            <a:off x="2268068" y="3695417"/>
            <a:ext cx="4323313" cy="6895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D498B6D2-07CA-4DED-BE22-FA5E52DBDEF3}"/>
              </a:ext>
            </a:extLst>
          </p:cNvPr>
          <p:cNvGrpSpPr/>
          <p:nvPr/>
        </p:nvGrpSpPr>
        <p:grpSpPr>
          <a:xfrm>
            <a:off x="6600677" y="3238217"/>
            <a:ext cx="1595716" cy="689578"/>
            <a:chOff x="8259149" y="3193392"/>
            <a:chExt cx="1595716" cy="689578"/>
          </a:xfrm>
        </p:grpSpPr>
        <p:sp>
          <p:nvSpPr>
            <p:cNvPr id="101" name="Sprechblase: rechteckig mit abgerundeten Ecken 100">
              <a:extLst>
                <a:ext uri="{FF2B5EF4-FFF2-40B4-BE49-F238E27FC236}">
                  <a16:creationId xmlns:a16="http://schemas.microsoft.com/office/drawing/2014/main" id="{CB9768F5-5F3E-4B84-B1DB-53456559C350}"/>
                </a:ext>
              </a:extLst>
            </p:cNvPr>
            <p:cNvSpPr/>
            <p:nvPr/>
          </p:nvSpPr>
          <p:spPr>
            <a:xfrm>
              <a:off x="8259149" y="3193392"/>
              <a:ext cx="1595716" cy="689578"/>
            </a:xfrm>
            <a:prstGeom prst="wedgeRoundRectCallou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9F0DA79F-DF11-40B6-98FF-381A46BAA88D}"/>
                </a:ext>
              </a:extLst>
            </p:cNvPr>
            <p:cNvSpPr txBox="1"/>
            <p:nvPr/>
          </p:nvSpPr>
          <p:spPr>
            <a:xfrm>
              <a:off x="8359028" y="3292087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Augpunkt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DC13E4CF-783C-41A6-A108-0DCF8209BDAC}"/>
              </a:ext>
            </a:extLst>
          </p:cNvPr>
          <p:cNvGrpSpPr/>
          <p:nvPr/>
        </p:nvGrpSpPr>
        <p:grpSpPr>
          <a:xfrm>
            <a:off x="4332607" y="2286422"/>
            <a:ext cx="1595716" cy="689578"/>
            <a:chOff x="5991079" y="2241597"/>
            <a:chExt cx="1595716" cy="689578"/>
          </a:xfrm>
        </p:grpSpPr>
        <p:sp>
          <p:nvSpPr>
            <p:cNvPr id="103" name="Sprechblase: rechteckig mit abgerundeten Ecken 102">
              <a:extLst>
                <a:ext uri="{FF2B5EF4-FFF2-40B4-BE49-F238E27FC236}">
                  <a16:creationId xmlns:a16="http://schemas.microsoft.com/office/drawing/2014/main" id="{AAF20BE7-CC11-474E-9EC4-919B86213EB9}"/>
                </a:ext>
              </a:extLst>
            </p:cNvPr>
            <p:cNvSpPr/>
            <p:nvPr/>
          </p:nvSpPr>
          <p:spPr>
            <a:xfrm>
              <a:off x="5991079" y="2241597"/>
              <a:ext cx="1595716" cy="689578"/>
            </a:xfrm>
            <a:prstGeom prst="wedgeRoundRectCallout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4" name="Textfeld 103">
              <a:extLst>
                <a:ext uri="{FF2B5EF4-FFF2-40B4-BE49-F238E27FC236}">
                  <a16:creationId xmlns:a16="http://schemas.microsoft.com/office/drawing/2014/main" id="{819905F4-1A49-4C6B-A1F4-49ED91C57B57}"/>
                </a:ext>
              </a:extLst>
            </p:cNvPr>
            <p:cNvSpPr txBox="1"/>
            <p:nvPr/>
          </p:nvSpPr>
          <p:spPr>
            <a:xfrm>
              <a:off x="6090958" y="2340292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Bildebene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F3B52028-9B6A-4830-8372-83E8E39C62E7}"/>
              </a:ext>
            </a:extLst>
          </p:cNvPr>
          <p:cNvGrpSpPr/>
          <p:nvPr/>
        </p:nvGrpSpPr>
        <p:grpSpPr>
          <a:xfrm>
            <a:off x="1201106" y="1964348"/>
            <a:ext cx="1169733" cy="689578"/>
            <a:chOff x="2859578" y="1919523"/>
            <a:chExt cx="1169733" cy="689578"/>
          </a:xfrm>
        </p:grpSpPr>
        <p:sp>
          <p:nvSpPr>
            <p:cNvPr id="105" name="Sprechblase: rechteckig mit abgerundeten Ecken 104">
              <a:extLst>
                <a:ext uri="{FF2B5EF4-FFF2-40B4-BE49-F238E27FC236}">
                  <a16:creationId xmlns:a16="http://schemas.microsoft.com/office/drawing/2014/main" id="{E1DAEBEB-F64C-4039-97FB-B23182361564}"/>
                </a:ext>
              </a:extLst>
            </p:cNvPr>
            <p:cNvSpPr/>
            <p:nvPr/>
          </p:nvSpPr>
          <p:spPr>
            <a:xfrm>
              <a:off x="2859578" y="1919523"/>
              <a:ext cx="1169733" cy="689578"/>
            </a:xfrm>
            <a:prstGeom prst="wedgeRoundRectCallou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6" name="Textfeld 105">
              <a:extLst>
                <a:ext uri="{FF2B5EF4-FFF2-40B4-BE49-F238E27FC236}">
                  <a16:creationId xmlns:a16="http://schemas.microsoft.com/office/drawing/2014/main" id="{650B72CE-3A28-412C-AE0F-3B53EC751473}"/>
                </a:ext>
              </a:extLst>
            </p:cNvPr>
            <p:cNvSpPr txBox="1"/>
            <p:nvPr/>
          </p:nvSpPr>
          <p:spPr>
            <a:xfrm>
              <a:off x="2959457" y="2018218"/>
              <a:ext cx="1069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Objekt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8" name="Gruppieren 127">
            <a:extLst>
              <a:ext uri="{FF2B5EF4-FFF2-40B4-BE49-F238E27FC236}">
                <a16:creationId xmlns:a16="http://schemas.microsoft.com/office/drawing/2014/main" id="{2A8C81DF-7923-4A9A-B33F-C48ECC987BF7}"/>
              </a:ext>
            </a:extLst>
          </p:cNvPr>
          <p:cNvGrpSpPr/>
          <p:nvPr/>
        </p:nvGrpSpPr>
        <p:grpSpPr>
          <a:xfrm>
            <a:off x="2927910" y="4091823"/>
            <a:ext cx="1070349" cy="689578"/>
            <a:chOff x="4586382" y="4046998"/>
            <a:chExt cx="1070349" cy="689578"/>
          </a:xfrm>
        </p:grpSpPr>
        <p:sp>
          <p:nvSpPr>
            <p:cNvPr id="107" name="Sprechblase: rechteckig mit abgerundeten Ecken 106">
              <a:extLst>
                <a:ext uri="{FF2B5EF4-FFF2-40B4-BE49-F238E27FC236}">
                  <a16:creationId xmlns:a16="http://schemas.microsoft.com/office/drawing/2014/main" id="{EC3CF3A7-4CD7-4867-8428-A85D75DCDD8C}"/>
                </a:ext>
              </a:extLst>
            </p:cNvPr>
            <p:cNvSpPr/>
            <p:nvPr/>
          </p:nvSpPr>
          <p:spPr>
            <a:xfrm flipV="1">
              <a:off x="4586382" y="4046998"/>
              <a:ext cx="1070349" cy="689578"/>
            </a:xfrm>
            <a:prstGeom prst="wedgeRoundRectCallout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8" name="Textfeld 107">
              <a:extLst>
                <a:ext uri="{FF2B5EF4-FFF2-40B4-BE49-F238E27FC236}">
                  <a16:creationId xmlns:a16="http://schemas.microsoft.com/office/drawing/2014/main" id="{0ACDC84B-44E6-4C98-A20E-D79ECAEBE7A9}"/>
                </a:ext>
              </a:extLst>
            </p:cNvPr>
            <p:cNvSpPr txBox="1"/>
            <p:nvPr/>
          </p:nvSpPr>
          <p:spPr>
            <a:xfrm>
              <a:off x="4678143" y="4172090"/>
              <a:ext cx="9363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Strahl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76246082-E1F4-4250-883F-F262E5ECD041}"/>
              </a:ext>
            </a:extLst>
          </p:cNvPr>
          <p:cNvGrpSpPr/>
          <p:nvPr/>
        </p:nvGrpSpPr>
        <p:grpSpPr>
          <a:xfrm>
            <a:off x="4248937" y="3166499"/>
            <a:ext cx="2342444" cy="2043954"/>
            <a:chOff x="5907409" y="3121674"/>
            <a:chExt cx="2342444" cy="2043954"/>
          </a:xfrm>
        </p:grpSpPr>
        <p:cxnSp>
          <p:nvCxnSpPr>
            <p:cNvPr id="132" name="Gerader Verbinder 131">
              <a:extLst>
                <a:ext uri="{FF2B5EF4-FFF2-40B4-BE49-F238E27FC236}">
                  <a16:creationId xmlns:a16="http://schemas.microsoft.com/office/drawing/2014/main" id="{613C4D5C-C847-4F82-8439-1D3A99CAB1CF}"/>
                </a:ext>
              </a:extLst>
            </p:cNvPr>
            <p:cNvCxnSpPr>
              <a:cxnSpLocks/>
            </p:cNvCxnSpPr>
            <p:nvPr/>
          </p:nvCxnSpPr>
          <p:spPr>
            <a:xfrm>
              <a:off x="5907409" y="3121674"/>
              <a:ext cx="950590" cy="358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Gerader Verbinder 132">
              <a:extLst>
                <a:ext uri="{FF2B5EF4-FFF2-40B4-BE49-F238E27FC236}">
                  <a16:creationId xmlns:a16="http://schemas.microsoft.com/office/drawing/2014/main" id="{37DF4B02-0A51-42C0-A6A2-D887BAAAE9D3}"/>
                </a:ext>
              </a:extLst>
            </p:cNvPr>
            <p:cNvCxnSpPr/>
            <p:nvPr/>
          </p:nvCxnSpPr>
          <p:spPr>
            <a:xfrm>
              <a:off x="5907409" y="3121674"/>
              <a:ext cx="0" cy="20268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5D3C04F4-841A-4D1E-9299-A383BDF3E5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409" y="4367821"/>
              <a:ext cx="950590" cy="79780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r Verbinder 134">
              <a:extLst>
                <a:ext uri="{FF2B5EF4-FFF2-40B4-BE49-F238E27FC236}">
                  <a16:creationId xmlns:a16="http://schemas.microsoft.com/office/drawing/2014/main" id="{DC91ACF8-92ED-4572-8A68-7BCE50A610E5}"/>
                </a:ext>
              </a:extLst>
            </p:cNvPr>
            <p:cNvCxnSpPr>
              <a:cxnSpLocks/>
            </p:cNvCxnSpPr>
            <p:nvPr/>
          </p:nvCxnSpPr>
          <p:spPr>
            <a:xfrm>
              <a:off x="6857999" y="3157533"/>
              <a:ext cx="0" cy="12102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Gerader Verbinder 135">
              <a:extLst>
                <a:ext uri="{FF2B5EF4-FFF2-40B4-BE49-F238E27FC236}">
                  <a16:creationId xmlns:a16="http://schemas.microsoft.com/office/drawing/2014/main" id="{790B77AD-F1DA-4CC1-A9E5-C5F0A1A38C96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157533"/>
              <a:ext cx="0" cy="15688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1E0C3D42-2A60-4936-A62E-926EC3F9191F}"/>
                </a:ext>
              </a:extLst>
            </p:cNvPr>
            <p:cNvCxnSpPr/>
            <p:nvPr/>
          </p:nvCxnSpPr>
          <p:spPr>
            <a:xfrm flipV="1">
              <a:off x="5907409" y="3741755"/>
              <a:ext cx="950590" cy="343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Gerader Verbinder 137">
              <a:extLst>
                <a:ext uri="{FF2B5EF4-FFF2-40B4-BE49-F238E27FC236}">
                  <a16:creationId xmlns:a16="http://schemas.microsoft.com/office/drawing/2014/main" id="{2BE52D0A-2B7A-42B1-A67E-A74171159269}"/>
                </a:ext>
              </a:extLst>
            </p:cNvPr>
            <p:cNvCxnSpPr/>
            <p:nvPr/>
          </p:nvCxnSpPr>
          <p:spPr>
            <a:xfrm flipV="1">
              <a:off x="5907409" y="3444404"/>
              <a:ext cx="950590" cy="1434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Gerader Verbinder 138">
              <a:extLst>
                <a:ext uri="{FF2B5EF4-FFF2-40B4-BE49-F238E27FC236}">
                  <a16:creationId xmlns:a16="http://schemas.microsoft.com/office/drawing/2014/main" id="{61941E9E-E539-4AC8-863F-1019E258B8E8}"/>
                </a:ext>
              </a:extLst>
            </p:cNvPr>
            <p:cNvCxnSpPr/>
            <p:nvPr/>
          </p:nvCxnSpPr>
          <p:spPr>
            <a:xfrm flipV="1">
              <a:off x="5907409" y="4085380"/>
              <a:ext cx="950590" cy="55132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00F7C3FA-BD7E-4B86-BAE3-50DE89313116}"/>
                </a:ext>
              </a:extLst>
            </p:cNvPr>
            <p:cNvCxnSpPr>
              <a:cxnSpLocks/>
            </p:cNvCxnSpPr>
            <p:nvPr/>
          </p:nvCxnSpPr>
          <p:spPr>
            <a:xfrm>
              <a:off x="6167717" y="3121674"/>
              <a:ext cx="0" cy="1819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Gerader Verbinder 140">
              <a:extLst>
                <a:ext uri="{FF2B5EF4-FFF2-40B4-BE49-F238E27FC236}">
                  <a16:creationId xmlns:a16="http://schemas.microsoft.com/office/drawing/2014/main" id="{4C987BEF-A75A-4444-985A-AA444914B01C}"/>
                </a:ext>
              </a:extLst>
            </p:cNvPr>
            <p:cNvCxnSpPr>
              <a:cxnSpLocks/>
            </p:cNvCxnSpPr>
            <p:nvPr/>
          </p:nvCxnSpPr>
          <p:spPr>
            <a:xfrm>
              <a:off x="6660776" y="3157533"/>
              <a:ext cx="9295" cy="13731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Gerader Verbinder 141">
              <a:extLst>
                <a:ext uri="{FF2B5EF4-FFF2-40B4-BE49-F238E27FC236}">
                  <a16:creationId xmlns:a16="http://schemas.microsoft.com/office/drawing/2014/main" id="{22AB9D0B-E51D-4403-93CD-A4C65588F925}"/>
                </a:ext>
              </a:extLst>
            </p:cNvPr>
            <p:cNvCxnSpPr/>
            <p:nvPr/>
          </p:nvCxnSpPr>
          <p:spPr>
            <a:xfrm flipH="1">
              <a:off x="6427693" y="3802939"/>
              <a:ext cx="233083" cy="56488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Gerader Verbinder 142">
              <a:extLst>
                <a:ext uri="{FF2B5EF4-FFF2-40B4-BE49-F238E27FC236}">
                  <a16:creationId xmlns:a16="http://schemas.microsoft.com/office/drawing/2014/main" id="{56D3328E-8BB5-4541-829F-68D39F8CD3BF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882970"/>
              <a:ext cx="233083" cy="3234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r Verbinder 143">
              <a:extLst>
                <a:ext uri="{FF2B5EF4-FFF2-40B4-BE49-F238E27FC236}">
                  <a16:creationId xmlns:a16="http://schemas.microsoft.com/office/drawing/2014/main" id="{B4E13225-315E-478D-A79D-8472C0AD1976}"/>
                </a:ext>
              </a:extLst>
            </p:cNvPr>
            <p:cNvCxnSpPr/>
            <p:nvPr/>
          </p:nvCxnSpPr>
          <p:spPr>
            <a:xfrm flipH="1" flipV="1">
              <a:off x="5907409" y="3121674"/>
              <a:ext cx="2342444" cy="121849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Gerader Verbinder 144">
              <a:extLst>
                <a:ext uri="{FF2B5EF4-FFF2-40B4-BE49-F238E27FC236}">
                  <a16:creationId xmlns:a16="http://schemas.microsoft.com/office/drawing/2014/main" id="{9B6251EF-B797-417E-A566-342EA8A5F66F}"/>
                </a:ext>
              </a:extLst>
            </p:cNvPr>
            <p:cNvCxnSpPr/>
            <p:nvPr/>
          </p:nvCxnSpPr>
          <p:spPr>
            <a:xfrm flipH="1">
              <a:off x="5916706" y="4340170"/>
              <a:ext cx="2333147" cy="8083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Gerader Verbinder 145">
              <a:extLst>
                <a:ext uri="{FF2B5EF4-FFF2-40B4-BE49-F238E27FC236}">
                  <a16:creationId xmlns:a16="http://schemas.microsoft.com/office/drawing/2014/main" id="{1D22E72F-683E-4B16-BD5E-2AA8D3180D40}"/>
                </a:ext>
              </a:extLst>
            </p:cNvPr>
            <p:cNvCxnSpPr/>
            <p:nvPr/>
          </p:nvCxnSpPr>
          <p:spPr>
            <a:xfrm flipH="1">
              <a:off x="6857999" y="4340170"/>
              <a:ext cx="1391854" cy="2765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Gerader Verbinder 146">
              <a:extLst>
                <a:ext uri="{FF2B5EF4-FFF2-40B4-BE49-F238E27FC236}">
                  <a16:creationId xmlns:a16="http://schemas.microsoft.com/office/drawing/2014/main" id="{1CE9290F-F97D-49F1-BEA0-32126893CF4B}"/>
                </a:ext>
              </a:extLst>
            </p:cNvPr>
            <p:cNvCxnSpPr/>
            <p:nvPr/>
          </p:nvCxnSpPr>
          <p:spPr>
            <a:xfrm flipH="1" flipV="1">
              <a:off x="6867295" y="3161513"/>
              <a:ext cx="1382558" cy="11786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49" name="Grafik 148" descr="Auge">
            <a:extLst>
              <a:ext uri="{FF2B5EF4-FFF2-40B4-BE49-F238E27FC236}">
                <a16:creationId xmlns:a16="http://schemas.microsoft.com/office/drawing/2014/main" id="{130E4B0B-7B3A-45A6-95B9-EBB7C5B42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5274" y="3897149"/>
            <a:ext cx="914400" cy="914400"/>
          </a:xfrm>
          <a:prstGeom prst="rect">
            <a:avLst/>
          </a:prstGeom>
        </p:spPr>
      </p:pic>
      <p:sp>
        <p:nvSpPr>
          <p:cNvPr id="150" name="Textfeld 149">
            <a:extLst>
              <a:ext uri="{FF2B5EF4-FFF2-40B4-BE49-F238E27FC236}">
                <a16:creationId xmlns:a16="http://schemas.microsoft.com/office/drawing/2014/main" id="{D4768DF1-5BA6-4EA6-86B8-366DC3F709C0}"/>
              </a:ext>
            </a:extLst>
          </p:cNvPr>
          <p:cNvSpPr txBox="1"/>
          <p:nvPr/>
        </p:nvSpPr>
        <p:spPr>
          <a:xfrm>
            <a:off x="8605099" y="1135239"/>
            <a:ext cx="3059290" cy="2862322"/>
          </a:xfrm>
          <a:prstGeom prst="rect">
            <a:avLst/>
          </a:prstGeom>
          <a:solidFill>
            <a:srgbClr val="52CBBE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Farbe in die Pixel schreiben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03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17915B21-41B5-47A3-87ED-9C7574CD775B}"/>
              </a:ext>
            </a:extLst>
          </p:cNvPr>
          <p:cNvSpPr/>
          <p:nvPr/>
        </p:nvSpPr>
        <p:spPr>
          <a:xfrm>
            <a:off x="1407416" y="1667439"/>
            <a:ext cx="5199569" cy="3890683"/>
          </a:xfrm>
          <a:prstGeom prst="rect">
            <a:avLst/>
          </a:prstGeom>
          <a:solidFill>
            <a:srgbClr val="FF5969"/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616752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2777067" y="-237603"/>
            <a:ext cx="3578578" cy="1231026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3" name="Grafik 2" descr="Ein Bild, das Spiel, Tisch enthält.&#10;&#10;Automatisch generierte Beschreibung">
            <a:extLst>
              <a:ext uri="{FF2B5EF4-FFF2-40B4-BE49-F238E27FC236}">
                <a16:creationId xmlns:a16="http://schemas.microsoft.com/office/drawing/2014/main" id="{EBA8A391-C9DE-4EC2-956F-01D29FBB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368" y="1750923"/>
            <a:ext cx="5057775" cy="3714750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DC395307-EE38-4330-83B1-E80379AE916A}"/>
              </a:ext>
            </a:extLst>
          </p:cNvPr>
          <p:cNvSpPr txBox="1"/>
          <p:nvPr/>
        </p:nvSpPr>
        <p:spPr>
          <a:xfrm>
            <a:off x="8605099" y="1135239"/>
            <a:ext cx="3059290" cy="2862322"/>
          </a:xfrm>
          <a:prstGeom prst="rect">
            <a:avLst/>
          </a:prstGeom>
          <a:solidFill>
            <a:srgbClr val="52CBBE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Farbe in die Pixel schreiben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1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>
            <a:extLst>
              <a:ext uri="{FF2B5EF4-FFF2-40B4-BE49-F238E27FC236}">
                <a16:creationId xmlns:a16="http://schemas.microsoft.com/office/drawing/2014/main" id="{774CE5FE-F7BD-436F-8884-E2B7C85842B0}"/>
              </a:ext>
            </a:extLst>
          </p:cNvPr>
          <p:cNvSpPr/>
          <p:nvPr/>
        </p:nvSpPr>
        <p:spPr>
          <a:xfrm>
            <a:off x="832201" y="3609908"/>
            <a:ext cx="1877346" cy="1877346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2322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2777067" y="-237603"/>
            <a:ext cx="3578578" cy="1231026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6" name="Grafik 5" descr="Auge">
            <a:extLst>
              <a:ext uri="{FF2B5EF4-FFF2-40B4-BE49-F238E27FC236}">
                <a16:creationId xmlns:a16="http://schemas.microsoft.com/office/drawing/2014/main" id="{52C717BB-D2CA-47B1-93A6-C5E18A5C6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54132" y="4394522"/>
            <a:ext cx="914400" cy="914400"/>
          </a:xfrm>
          <a:prstGeom prst="rect">
            <a:avLst/>
          </a:prstGeom>
        </p:spPr>
      </p:pic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D498B6D2-07CA-4DED-BE22-FA5E52DBDEF3}"/>
              </a:ext>
            </a:extLst>
          </p:cNvPr>
          <p:cNvGrpSpPr/>
          <p:nvPr/>
        </p:nvGrpSpPr>
        <p:grpSpPr>
          <a:xfrm>
            <a:off x="6663428" y="3704944"/>
            <a:ext cx="1595716" cy="689578"/>
            <a:chOff x="8259149" y="3193392"/>
            <a:chExt cx="1595716" cy="689578"/>
          </a:xfrm>
        </p:grpSpPr>
        <p:sp>
          <p:nvSpPr>
            <p:cNvPr id="101" name="Sprechblase: rechteckig mit abgerundeten Ecken 100">
              <a:extLst>
                <a:ext uri="{FF2B5EF4-FFF2-40B4-BE49-F238E27FC236}">
                  <a16:creationId xmlns:a16="http://schemas.microsoft.com/office/drawing/2014/main" id="{CB9768F5-5F3E-4B84-B1DB-53456559C350}"/>
                </a:ext>
              </a:extLst>
            </p:cNvPr>
            <p:cNvSpPr/>
            <p:nvPr/>
          </p:nvSpPr>
          <p:spPr>
            <a:xfrm>
              <a:off x="8259149" y="3193392"/>
              <a:ext cx="1595716" cy="689578"/>
            </a:xfrm>
            <a:prstGeom prst="wedgeRoundRectCallou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9F0DA79F-DF11-40B6-98FF-381A46BAA88D}"/>
                </a:ext>
              </a:extLst>
            </p:cNvPr>
            <p:cNvSpPr txBox="1"/>
            <p:nvPr/>
          </p:nvSpPr>
          <p:spPr>
            <a:xfrm>
              <a:off x="8359028" y="3292087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Augpunkt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DC13E4CF-783C-41A6-A108-0DCF8209BDAC}"/>
              </a:ext>
            </a:extLst>
          </p:cNvPr>
          <p:cNvGrpSpPr/>
          <p:nvPr/>
        </p:nvGrpSpPr>
        <p:grpSpPr>
          <a:xfrm>
            <a:off x="4704207" y="1283555"/>
            <a:ext cx="878362" cy="689578"/>
            <a:chOff x="5991079" y="2241597"/>
            <a:chExt cx="1595716" cy="689578"/>
          </a:xfrm>
        </p:grpSpPr>
        <p:sp>
          <p:nvSpPr>
            <p:cNvPr id="103" name="Sprechblase: rechteckig mit abgerundeten Ecken 102">
              <a:extLst>
                <a:ext uri="{FF2B5EF4-FFF2-40B4-BE49-F238E27FC236}">
                  <a16:creationId xmlns:a16="http://schemas.microsoft.com/office/drawing/2014/main" id="{AAF20BE7-CC11-474E-9EC4-919B86213EB9}"/>
                </a:ext>
              </a:extLst>
            </p:cNvPr>
            <p:cNvSpPr/>
            <p:nvPr/>
          </p:nvSpPr>
          <p:spPr>
            <a:xfrm>
              <a:off x="5991079" y="2241597"/>
              <a:ext cx="1595716" cy="689578"/>
            </a:xfrm>
            <a:prstGeom prst="wedgeRoundRectCallout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4" name="Textfeld 103">
              <a:extLst>
                <a:ext uri="{FF2B5EF4-FFF2-40B4-BE49-F238E27FC236}">
                  <a16:creationId xmlns:a16="http://schemas.microsoft.com/office/drawing/2014/main" id="{819905F4-1A49-4C6B-A1F4-49ED91C57B57}"/>
                </a:ext>
              </a:extLst>
            </p:cNvPr>
            <p:cNvSpPr txBox="1"/>
            <p:nvPr/>
          </p:nvSpPr>
          <p:spPr>
            <a:xfrm>
              <a:off x="6090958" y="2340292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Licht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F3B52028-9B6A-4830-8372-83E8E39C62E7}"/>
              </a:ext>
            </a:extLst>
          </p:cNvPr>
          <p:cNvGrpSpPr/>
          <p:nvPr/>
        </p:nvGrpSpPr>
        <p:grpSpPr>
          <a:xfrm flipH="1">
            <a:off x="1229997" y="2795035"/>
            <a:ext cx="1334028" cy="929692"/>
            <a:chOff x="2859578" y="1919523"/>
            <a:chExt cx="1169733" cy="929692"/>
          </a:xfrm>
        </p:grpSpPr>
        <p:sp>
          <p:nvSpPr>
            <p:cNvPr id="105" name="Sprechblase: rechteckig mit abgerundeten Ecken 104">
              <a:extLst>
                <a:ext uri="{FF2B5EF4-FFF2-40B4-BE49-F238E27FC236}">
                  <a16:creationId xmlns:a16="http://schemas.microsoft.com/office/drawing/2014/main" id="{E1DAEBEB-F64C-4039-97FB-B23182361564}"/>
                </a:ext>
              </a:extLst>
            </p:cNvPr>
            <p:cNvSpPr/>
            <p:nvPr/>
          </p:nvSpPr>
          <p:spPr>
            <a:xfrm>
              <a:off x="2859578" y="1919523"/>
              <a:ext cx="1169733" cy="689578"/>
            </a:xfrm>
            <a:prstGeom prst="wedgeRoundRectCallou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6" name="Textfeld 105">
              <a:extLst>
                <a:ext uri="{FF2B5EF4-FFF2-40B4-BE49-F238E27FC236}">
                  <a16:creationId xmlns:a16="http://schemas.microsoft.com/office/drawing/2014/main" id="{650B72CE-3A28-412C-AE0F-3B53EC751473}"/>
                </a:ext>
              </a:extLst>
            </p:cNvPr>
            <p:cNvSpPr txBox="1"/>
            <p:nvPr/>
          </p:nvSpPr>
          <p:spPr>
            <a:xfrm>
              <a:off x="2959457" y="2018218"/>
              <a:ext cx="10698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Schatten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87574F70-425A-4DF0-8D89-9AA96001A596}"/>
              </a:ext>
            </a:extLst>
          </p:cNvPr>
          <p:cNvGrpSpPr/>
          <p:nvPr/>
        </p:nvGrpSpPr>
        <p:grpSpPr>
          <a:xfrm>
            <a:off x="4311688" y="3633226"/>
            <a:ext cx="2342444" cy="2043954"/>
            <a:chOff x="5907409" y="3121674"/>
            <a:chExt cx="2342444" cy="2043954"/>
          </a:xfrm>
        </p:grpSpPr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1F1C3F7B-655A-4B76-9E58-007F3EFF1F9A}"/>
                </a:ext>
              </a:extLst>
            </p:cNvPr>
            <p:cNvCxnSpPr>
              <a:cxnSpLocks/>
            </p:cNvCxnSpPr>
            <p:nvPr/>
          </p:nvCxnSpPr>
          <p:spPr>
            <a:xfrm>
              <a:off x="5907409" y="3121674"/>
              <a:ext cx="950590" cy="358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CAB3E6DE-9C1B-4E9E-93C0-FEFBE9B4F04A}"/>
                </a:ext>
              </a:extLst>
            </p:cNvPr>
            <p:cNvCxnSpPr/>
            <p:nvPr/>
          </p:nvCxnSpPr>
          <p:spPr>
            <a:xfrm>
              <a:off x="5907409" y="3121674"/>
              <a:ext cx="0" cy="20268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4240F9EB-6D0F-42F5-9176-EA0AAE2DFC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409" y="4367821"/>
              <a:ext cx="950590" cy="79780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8BC896F4-9FA3-4DDF-BDEB-B168688C952B}"/>
                </a:ext>
              </a:extLst>
            </p:cNvPr>
            <p:cNvCxnSpPr>
              <a:cxnSpLocks/>
            </p:cNvCxnSpPr>
            <p:nvPr/>
          </p:nvCxnSpPr>
          <p:spPr>
            <a:xfrm>
              <a:off x="6857999" y="3157533"/>
              <a:ext cx="0" cy="12102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B00BAB3E-3843-48CA-84C7-3B69C53E3332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157533"/>
              <a:ext cx="0" cy="15688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r Verbinder 59">
              <a:extLst>
                <a:ext uri="{FF2B5EF4-FFF2-40B4-BE49-F238E27FC236}">
                  <a16:creationId xmlns:a16="http://schemas.microsoft.com/office/drawing/2014/main" id="{108FAB42-E337-4FBB-BBD3-468E3FDE0900}"/>
                </a:ext>
              </a:extLst>
            </p:cNvPr>
            <p:cNvCxnSpPr/>
            <p:nvPr/>
          </p:nvCxnSpPr>
          <p:spPr>
            <a:xfrm flipV="1">
              <a:off x="5907409" y="3741755"/>
              <a:ext cx="950590" cy="343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r Verbinder 77">
              <a:extLst>
                <a:ext uri="{FF2B5EF4-FFF2-40B4-BE49-F238E27FC236}">
                  <a16:creationId xmlns:a16="http://schemas.microsoft.com/office/drawing/2014/main" id="{CE23B036-A595-4F83-8ED0-4767F9B52772}"/>
                </a:ext>
              </a:extLst>
            </p:cNvPr>
            <p:cNvCxnSpPr/>
            <p:nvPr/>
          </p:nvCxnSpPr>
          <p:spPr>
            <a:xfrm flipV="1">
              <a:off x="5907409" y="3444404"/>
              <a:ext cx="950590" cy="1434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r Verbinder 79">
              <a:extLst>
                <a:ext uri="{FF2B5EF4-FFF2-40B4-BE49-F238E27FC236}">
                  <a16:creationId xmlns:a16="http://schemas.microsoft.com/office/drawing/2014/main" id="{84D347B8-0D9D-467A-9AC4-6DBFEB942CFA}"/>
                </a:ext>
              </a:extLst>
            </p:cNvPr>
            <p:cNvCxnSpPr/>
            <p:nvPr/>
          </p:nvCxnSpPr>
          <p:spPr>
            <a:xfrm flipV="1">
              <a:off x="5907409" y="4085380"/>
              <a:ext cx="950590" cy="55132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350E80FB-00EA-47E4-AC2F-AB3DF1A77DC9}"/>
                </a:ext>
              </a:extLst>
            </p:cNvPr>
            <p:cNvCxnSpPr>
              <a:cxnSpLocks/>
            </p:cNvCxnSpPr>
            <p:nvPr/>
          </p:nvCxnSpPr>
          <p:spPr>
            <a:xfrm>
              <a:off x="6167717" y="3121674"/>
              <a:ext cx="0" cy="1819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Gerader Verbinder 92">
              <a:extLst>
                <a:ext uri="{FF2B5EF4-FFF2-40B4-BE49-F238E27FC236}">
                  <a16:creationId xmlns:a16="http://schemas.microsoft.com/office/drawing/2014/main" id="{8008804D-1AA7-4193-8BEE-D0D8017F1183}"/>
                </a:ext>
              </a:extLst>
            </p:cNvPr>
            <p:cNvCxnSpPr>
              <a:cxnSpLocks/>
            </p:cNvCxnSpPr>
            <p:nvPr/>
          </p:nvCxnSpPr>
          <p:spPr>
            <a:xfrm>
              <a:off x="6660776" y="3157533"/>
              <a:ext cx="9295" cy="13731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441A40B6-4D10-4DE4-BF36-7658ED831541}"/>
                </a:ext>
              </a:extLst>
            </p:cNvPr>
            <p:cNvCxnSpPr/>
            <p:nvPr/>
          </p:nvCxnSpPr>
          <p:spPr>
            <a:xfrm flipH="1">
              <a:off x="6427693" y="3802939"/>
              <a:ext cx="233083" cy="56488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2D4578F-A15B-4C7B-AE09-BBF19B3E6069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882970"/>
              <a:ext cx="233083" cy="3234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BA97B05F-C405-4906-B5D5-0A1DCD57BC9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07409" y="3121674"/>
              <a:ext cx="2342444" cy="121849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Gerader Verbinder 111">
              <a:extLst>
                <a:ext uri="{FF2B5EF4-FFF2-40B4-BE49-F238E27FC236}">
                  <a16:creationId xmlns:a16="http://schemas.microsoft.com/office/drawing/2014/main" id="{927D7CDC-C27F-4092-8D51-9110D303A9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6706" y="4340170"/>
              <a:ext cx="2333147" cy="8083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BB62D3FC-3D70-452F-B96B-0360CD3BED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57999" y="4340170"/>
              <a:ext cx="1391854" cy="2765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32614031-F67A-4AAC-BCCD-046A937EDF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67295" y="3161513"/>
              <a:ext cx="1382558" cy="11786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Grafik 2" descr="Glühlampe">
            <a:extLst>
              <a:ext uri="{FF2B5EF4-FFF2-40B4-BE49-F238E27FC236}">
                <a16:creationId xmlns:a16="http://schemas.microsoft.com/office/drawing/2014/main" id="{7547140F-62EE-4E24-BBC9-7D55D4A061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47191" y="2035886"/>
            <a:ext cx="914400" cy="914400"/>
          </a:xfrm>
          <a:prstGeom prst="rect">
            <a:avLst/>
          </a:prstGeom>
        </p:spPr>
      </p:pic>
      <p:sp>
        <p:nvSpPr>
          <p:cNvPr id="57" name="Freihandform: Form 56">
            <a:extLst>
              <a:ext uri="{FF2B5EF4-FFF2-40B4-BE49-F238E27FC236}">
                <a16:creationId xmlns:a16="http://schemas.microsoft.com/office/drawing/2014/main" id="{B1277CF6-B9C8-4F38-B1C9-821C9392B3D6}"/>
              </a:ext>
            </a:extLst>
          </p:cNvPr>
          <p:cNvSpPr/>
          <p:nvPr/>
        </p:nvSpPr>
        <p:spPr>
          <a:xfrm>
            <a:off x="1823754" y="3604277"/>
            <a:ext cx="894160" cy="940428"/>
          </a:xfrm>
          <a:custGeom>
            <a:avLst/>
            <a:gdLst>
              <a:gd name="connsiteX0" fmla="*/ 31221 w 879592"/>
              <a:gd name="connsiteY0" fmla="*/ 0 h 925106"/>
              <a:gd name="connsiteX1" fmla="*/ 123239 w 879592"/>
              <a:gd name="connsiteY1" fmla="*/ 14044 h 925106"/>
              <a:gd name="connsiteX2" fmla="*/ 876522 w 879592"/>
              <a:gd name="connsiteY2" fmla="*/ 847219 h 925106"/>
              <a:gd name="connsiteX3" fmla="*/ 879592 w 879592"/>
              <a:gd name="connsiteY3" fmla="*/ 908014 h 925106"/>
              <a:gd name="connsiteX4" fmla="*/ 872030 w 879592"/>
              <a:gd name="connsiteY4" fmla="*/ 910361 h 925106"/>
              <a:gd name="connsiteX5" fmla="*/ 725763 w 879592"/>
              <a:gd name="connsiteY5" fmla="*/ 925106 h 925106"/>
              <a:gd name="connsiteX6" fmla="*/ 0 w 879592"/>
              <a:gd name="connsiteY6" fmla="*/ 199343 h 925106"/>
              <a:gd name="connsiteX7" fmla="*/ 14745 w 879592"/>
              <a:gd name="connsiteY7" fmla="*/ 53076 h 925106"/>
              <a:gd name="connsiteX8" fmla="*/ 31221 w 879592"/>
              <a:gd name="connsiteY8" fmla="*/ 0 h 92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592" h="925106">
                <a:moveTo>
                  <a:pt x="31221" y="0"/>
                </a:moveTo>
                <a:lnTo>
                  <a:pt x="123239" y="14044"/>
                </a:lnTo>
                <a:cubicBezTo>
                  <a:pt x="525028" y="96261"/>
                  <a:pt x="834379" y="432243"/>
                  <a:pt x="876522" y="847219"/>
                </a:cubicBezTo>
                <a:lnTo>
                  <a:pt x="879592" y="908014"/>
                </a:lnTo>
                <a:lnTo>
                  <a:pt x="872030" y="910361"/>
                </a:lnTo>
                <a:cubicBezTo>
                  <a:pt x="824784" y="920029"/>
                  <a:pt x="775867" y="925106"/>
                  <a:pt x="725763" y="925106"/>
                </a:cubicBezTo>
                <a:cubicBezTo>
                  <a:pt x="324935" y="925106"/>
                  <a:pt x="0" y="600171"/>
                  <a:pt x="0" y="199343"/>
                </a:cubicBezTo>
                <a:cubicBezTo>
                  <a:pt x="0" y="149240"/>
                  <a:pt x="5077" y="100322"/>
                  <a:pt x="14745" y="53076"/>
                </a:cubicBezTo>
                <a:lnTo>
                  <a:pt x="31221" y="0"/>
                </a:lnTo>
                <a:close/>
              </a:path>
            </a:pathLst>
          </a:custGeom>
          <a:solidFill>
            <a:srgbClr val="0083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AA55194-FBDB-4AC3-ADE8-AAACC46C2B45}"/>
              </a:ext>
            </a:extLst>
          </p:cNvPr>
          <p:cNvSpPr/>
          <p:nvPr/>
        </p:nvSpPr>
        <p:spPr>
          <a:xfrm>
            <a:off x="3415947" y="2646134"/>
            <a:ext cx="741692" cy="74169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B5C3F959-58E4-4872-B43B-DC10FEA266F7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524565" y="2332994"/>
            <a:ext cx="1307407" cy="9462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D0D8BAF-B9A7-4DD1-B782-73AD82FB3AB0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2330819" y="3279208"/>
            <a:ext cx="1193746" cy="882936"/>
          </a:xfrm>
          <a:prstGeom prst="straightConnector1">
            <a:avLst/>
          </a:prstGeom>
          <a:ln w="28575">
            <a:prstDash val="soli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F8E7DC5-1525-4AF7-B9DA-9B588F46BF0C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2330819" y="4162144"/>
            <a:ext cx="4323313" cy="6895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feld 71">
            <a:extLst>
              <a:ext uri="{FF2B5EF4-FFF2-40B4-BE49-F238E27FC236}">
                <a16:creationId xmlns:a16="http://schemas.microsoft.com/office/drawing/2014/main" id="{81939ED1-2003-4CEF-A77C-7F570EC7FCDE}"/>
              </a:ext>
            </a:extLst>
          </p:cNvPr>
          <p:cNvSpPr txBox="1"/>
          <p:nvPr/>
        </p:nvSpPr>
        <p:spPr>
          <a:xfrm>
            <a:off x="8605099" y="1135239"/>
            <a:ext cx="3059290" cy="1938992"/>
          </a:xfrm>
          <a:prstGeom prst="rect">
            <a:avLst/>
          </a:prstGeom>
          <a:solidFill>
            <a:srgbClr val="FF5969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harte Schatten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DCB80B4C-1122-43D5-B400-92C419DBCE91}"/>
              </a:ext>
            </a:extLst>
          </p:cNvPr>
          <p:cNvSpPr/>
          <p:nvPr/>
        </p:nvSpPr>
        <p:spPr>
          <a:xfrm rot="963531">
            <a:off x="831330" y="3604469"/>
            <a:ext cx="1877346" cy="1877346"/>
          </a:xfrm>
          <a:custGeom>
            <a:avLst/>
            <a:gdLst>
              <a:gd name="connsiteX0" fmla="*/ 1147848 w 1877346"/>
              <a:gd name="connsiteY0" fmla="*/ 24213 h 1877346"/>
              <a:gd name="connsiteX1" fmla="*/ 1183878 w 1877346"/>
              <a:gd name="connsiteY1" fmla="*/ 29712 h 1877346"/>
              <a:gd name="connsiteX2" fmla="*/ 1680417 w 1877346"/>
              <a:gd name="connsiteY2" fmla="*/ 362415 h 1877346"/>
              <a:gd name="connsiteX3" fmla="*/ 1691609 w 1877346"/>
              <a:gd name="connsiteY3" fmla="*/ 383035 h 1877346"/>
              <a:gd name="connsiteX4" fmla="*/ 1602415 w 1877346"/>
              <a:gd name="connsiteY4" fmla="*/ 274931 h 1877346"/>
              <a:gd name="connsiteX5" fmla="*/ 1217806 w 1877346"/>
              <a:gd name="connsiteY5" fmla="*/ 42201 h 1877346"/>
              <a:gd name="connsiteX6" fmla="*/ 938673 w 1877346"/>
              <a:gd name="connsiteY6" fmla="*/ 0 h 1877346"/>
              <a:gd name="connsiteX7" fmla="*/ 1127849 w 1877346"/>
              <a:gd name="connsiteY7" fmla="*/ 19071 h 1877346"/>
              <a:gd name="connsiteX8" fmla="*/ 1147848 w 1877346"/>
              <a:gd name="connsiteY8" fmla="*/ 24213 h 1877346"/>
              <a:gd name="connsiteX9" fmla="*/ 1105332 w 1877346"/>
              <a:gd name="connsiteY9" fmla="*/ 17724 h 1877346"/>
              <a:gd name="connsiteX10" fmla="*/ 1024450 w 1877346"/>
              <a:gd name="connsiteY10" fmla="*/ 13640 h 1877346"/>
              <a:gd name="connsiteX11" fmla="*/ 233381 w 1877346"/>
              <a:gd name="connsiteY11" fmla="*/ 804709 h 1877346"/>
              <a:gd name="connsiteX12" fmla="*/ 1024450 w 1877346"/>
              <a:gd name="connsiteY12" fmla="*/ 1595778 h 1877346"/>
              <a:gd name="connsiteX13" fmla="*/ 1815519 w 1877346"/>
              <a:gd name="connsiteY13" fmla="*/ 804709 h 1877346"/>
              <a:gd name="connsiteX14" fmla="*/ 1753353 w 1877346"/>
              <a:gd name="connsiteY14" fmla="*/ 496790 h 1877346"/>
              <a:gd name="connsiteX15" fmla="*/ 1691609 w 1877346"/>
              <a:gd name="connsiteY15" fmla="*/ 383035 h 1877346"/>
              <a:gd name="connsiteX16" fmla="*/ 1717036 w 1877346"/>
              <a:gd name="connsiteY16" fmla="*/ 413852 h 1877346"/>
              <a:gd name="connsiteX17" fmla="*/ 1877346 w 1877346"/>
              <a:gd name="connsiteY17" fmla="*/ 938673 h 1877346"/>
              <a:gd name="connsiteX18" fmla="*/ 938673 w 1877346"/>
              <a:gd name="connsiteY18" fmla="*/ 1877346 h 1877346"/>
              <a:gd name="connsiteX19" fmla="*/ 0 w 1877346"/>
              <a:gd name="connsiteY19" fmla="*/ 938673 h 1877346"/>
              <a:gd name="connsiteX20" fmla="*/ 938673 w 1877346"/>
              <a:gd name="connsiteY20" fmla="*/ 0 h 187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77346" h="1877346">
                <a:moveTo>
                  <a:pt x="1147848" y="24213"/>
                </a:moveTo>
                <a:lnTo>
                  <a:pt x="1183878" y="29712"/>
                </a:lnTo>
                <a:cubicBezTo>
                  <a:pt x="1389865" y="71863"/>
                  <a:pt x="1566688" y="194075"/>
                  <a:pt x="1680417" y="362415"/>
                </a:cubicBezTo>
                <a:lnTo>
                  <a:pt x="1691609" y="383035"/>
                </a:lnTo>
                <a:lnTo>
                  <a:pt x="1602415" y="274931"/>
                </a:lnTo>
                <a:cubicBezTo>
                  <a:pt x="1496249" y="168765"/>
                  <a:pt x="1364769" y="87911"/>
                  <a:pt x="1217806" y="42201"/>
                </a:cubicBezTo>
                <a:close/>
                <a:moveTo>
                  <a:pt x="938673" y="0"/>
                </a:moveTo>
                <a:cubicBezTo>
                  <a:pt x="1003475" y="0"/>
                  <a:pt x="1066743" y="6566"/>
                  <a:pt x="1127849" y="19071"/>
                </a:cubicBezTo>
                <a:lnTo>
                  <a:pt x="1147848" y="24213"/>
                </a:lnTo>
                <a:lnTo>
                  <a:pt x="1105332" y="17724"/>
                </a:lnTo>
                <a:cubicBezTo>
                  <a:pt x="1078739" y="15024"/>
                  <a:pt x="1051756" y="13640"/>
                  <a:pt x="1024450" y="13640"/>
                </a:cubicBezTo>
                <a:cubicBezTo>
                  <a:pt x="587555" y="13640"/>
                  <a:pt x="233381" y="367814"/>
                  <a:pt x="233381" y="804709"/>
                </a:cubicBezTo>
                <a:cubicBezTo>
                  <a:pt x="233381" y="1241604"/>
                  <a:pt x="587555" y="1595778"/>
                  <a:pt x="1024450" y="1595778"/>
                </a:cubicBezTo>
                <a:cubicBezTo>
                  <a:pt x="1461345" y="1595778"/>
                  <a:pt x="1815519" y="1241604"/>
                  <a:pt x="1815519" y="804709"/>
                </a:cubicBezTo>
                <a:cubicBezTo>
                  <a:pt x="1815519" y="695486"/>
                  <a:pt x="1793383" y="591432"/>
                  <a:pt x="1753353" y="496790"/>
                </a:cubicBezTo>
                <a:lnTo>
                  <a:pt x="1691609" y="383035"/>
                </a:lnTo>
                <a:lnTo>
                  <a:pt x="1717036" y="413852"/>
                </a:lnTo>
                <a:cubicBezTo>
                  <a:pt x="1818247" y="563665"/>
                  <a:pt x="1877346" y="744268"/>
                  <a:pt x="1877346" y="938673"/>
                </a:cubicBezTo>
                <a:cubicBezTo>
                  <a:pt x="1877346" y="1457088"/>
                  <a:pt x="1457088" y="1877346"/>
                  <a:pt x="938673" y="1877346"/>
                </a:cubicBezTo>
                <a:cubicBezTo>
                  <a:pt x="420258" y="1877346"/>
                  <a:pt x="0" y="1457088"/>
                  <a:pt x="0" y="938673"/>
                </a:cubicBezTo>
                <a:cubicBezTo>
                  <a:pt x="0" y="420258"/>
                  <a:pt x="420258" y="0"/>
                  <a:pt x="938673" y="0"/>
                </a:cubicBezTo>
                <a:close/>
              </a:path>
            </a:pathLst>
          </a:custGeom>
          <a:solidFill>
            <a:srgbClr val="0083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552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7" grpId="0" animBg="1"/>
      <p:bldP spid="5" grpId="0" animBg="1"/>
      <p:bldP spid="5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578031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2777067" y="-237603"/>
            <a:ext cx="3578578" cy="1231026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5" name="Group 50">
            <a:extLst>
              <a:ext uri="{FF2B5EF4-FFF2-40B4-BE49-F238E27FC236}">
                <a16:creationId xmlns:a16="http://schemas.microsoft.com/office/drawing/2014/main" id="{83E3D87B-2B01-43ED-9896-8E8609B322FA}"/>
              </a:ext>
            </a:extLst>
          </p:cNvPr>
          <p:cNvGrpSpPr/>
          <p:nvPr/>
        </p:nvGrpSpPr>
        <p:grpSpPr>
          <a:xfrm>
            <a:off x="4025723" y="-821205"/>
            <a:ext cx="4140553" cy="451824"/>
            <a:chOff x="4679586" y="878988"/>
            <a:chExt cx="1745757" cy="190500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6" name="Grafik 5" descr="Auge">
            <a:extLst>
              <a:ext uri="{FF2B5EF4-FFF2-40B4-BE49-F238E27FC236}">
                <a16:creationId xmlns:a16="http://schemas.microsoft.com/office/drawing/2014/main" id="{52C717BB-D2CA-47B1-93A6-C5E18A5C6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1065" y="5078079"/>
            <a:ext cx="914400" cy="914400"/>
          </a:xfrm>
          <a:prstGeom prst="rect">
            <a:avLst/>
          </a:prstGeom>
        </p:spPr>
      </p:pic>
      <p:sp>
        <p:nvSpPr>
          <p:cNvPr id="36" name="Ellipse 35">
            <a:extLst>
              <a:ext uri="{FF2B5EF4-FFF2-40B4-BE49-F238E27FC236}">
                <a16:creationId xmlns:a16="http://schemas.microsoft.com/office/drawing/2014/main" id="{B8340814-22F7-4E7F-A4F8-54CCB89F804D}"/>
              </a:ext>
            </a:extLst>
          </p:cNvPr>
          <p:cNvSpPr/>
          <p:nvPr/>
        </p:nvSpPr>
        <p:spPr>
          <a:xfrm>
            <a:off x="748923" y="3177686"/>
            <a:ext cx="1899106" cy="1899106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F8E7DC5-1525-4AF7-B9DA-9B588F46BF0C}"/>
              </a:ext>
            </a:extLst>
          </p:cNvPr>
          <p:cNvCxnSpPr>
            <a:cxnSpLocks/>
          </p:cNvCxnSpPr>
          <p:nvPr/>
        </p:nvCxnSpPr>
        <p:spPr>
          <a:xfrm flipH="1" flipV="1">
            <a:off x="5619187" y="3690659"/>
            <a:ext cx="2049078" cy="18446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D498B6D2-07CA-4DED-BE22-FA5E52DBDEF3}"/>
              </a:ext>
            </a:extLst>
          </p:cNvPr>
          <p:cNvGrpSpPr/>
          <p:nvPr/>
        </p:nvGrpSpPr>
        <p:grpSpPr>
          <a:xfrm>
            <a:off x="5524269" y="1680539"/>
            <a:ext cx="2311345" cy="1004841"/>
            <a:chOff x="8259148" y="2878129"/>
            <a:chExt cx="2311345" cy="1004841"/>
          </a:xfrm>
        </p:grpSpPr>
        <p:sp>
          <p:nvSpPr>
            <p:cNvPr id="101" name="Sprechblase: rechteckig mit abgerundeten Ecken 100">
              <a:extLst>
                <a:ext uri="{FF2B5EF4-FFF2-40B4-BE49-F238E27FC236}">
                  <a16:creationId xmlns:a16="http://schemas.microsoft.com/office/drawing/2014/main" id="{CB9768F5-5F3E-4B84-B1DB-53456559C350}"/>
                </a:ext>
              </a:extLst>
            </p:cNvPr>
            <p:cNvSpPr/>
            <p:nvPr/>
          </p:nvSpPr>
          <p:spPr>
            <a:xfrm>
              <a:off x="8259148" y="2878129"/>
              <a:ext cx="2311345" cy="1004841"/>
            </a:xfrm>
            <a:prstGeom prst="wedgeRoundRectCallou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9F0DA79F-DF11-40B6-98FF-381A46BAA88D}"/>
                </a:ext>
              </a:extLst>
            </p:cNvPr>
            <p:cNvSpPr txBox="1"/>
            <p:nvPr/>
          </p:nvSpPr>
          <p:spPr>
            <a:xfrm>
              <a:off x="8359028" y="2920755"/>
              <a:ext cx="2148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Reflektierendes Objekt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F3B52028-9B6A-4830-8372-83E8E39C62E7}"/>
              </a:ext>
            </a:extLst>
          </p:cNvPr>
          <p:cNvGrpSpPr/>
          <p:nvPr/>
        </p:nvGrpSpPr>
        <p:grpSpPr>
          <a:xfrm>
            <a:off x="1192140" y="2305007"/>
            <a:ext cx="1169733" cy="689578"/>
            <a:chOff x="2859578" y="1919523"/>
            <a:chExt cx="1169733" cy="689578"/>
          </a:xfrm>
        </p:grpSpPr>
        <p:sp>
          <p:nvSpPr>
            <p:cNvPr id="105" name="Sprechblase: rechteckig mit abgerundeten Ecken 104">
              <a:extLst>
                <a:ext uri="{FF2B5EF4-FFF2-40B4-BE49-F238E27FC236}">
                  <a16:creationId xmlns:a16="http://schemas.microsoft.com/office/drawing/2014/main" id="{E1DAEBEB-F64C-4039-97FB-B23182361564}"/>
                </a:ext>
              </a:extLst>
            </p:cNvPr>
            <p:cNvSpPr/>
            <p:nvPr/>
          </p:nvSpPr>
          <p:spPr>
            <a:xfrm>
              <a:off x="2859578" y="1919523"/>
              <a:ext cx="1169733" cy="689578"/>
            </a:xfrm>
            <a:prstGeom prst="wedgeRoundRectCallou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6" name="Textfeld 105">
              <a:extLst>
                <a:ext uri="{FF2B5EF4-FFF2-40B4-BE49-F238E27FC236}">
                  <a16:creationId xmlns:a16="http://schemas.microsoft.com/office/drawing/2014/main" id="{650B72CE-3A28-412C-AE0F-3B53EC751473}"/>
                </a:ext>
              </a:extLst>
            </p:cNvPr>
            <p:cNvSpPr txBox="1"/>
            <p:nvPr/>
          </p:nvSpPr>
          <p:spPr>
            <a:xfrm>
              <a:off x="2959457" y="2018218"/>
              <a:ext cx="1069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Objekt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sp>
        <p:nvSpPr>
          <p:cNvPr id="7" name="Rechteck 6">
            <a:extLst>
              <a:ext uri="{FF2B5EF4-FFF2-40B4-BE49-F238E27FC236}">
                <a16:creationId xmlns:a16="http://schemas.microsoft.com/office/drawing/2014/main" id="{7A96ABDE-EBC5-4041-8853-E4B5F8AAA7D3}"/>
              </a:ext>
            </a:extLst>
          </p:cNvPr>
          <p:cNvSpPr/>
          <p:nvPr/>
        </p:nvSpPr>
        <p:spPr>
          <a:xfrm rot="695548">
            <a:off x="4437400" y="2921532"/>
            <a:ext cx="2571952" cy="755819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0119536B-83DF-4C5B-986E-CA803B736E86}"/>
              </a:ext>
            </a:extLst>
          </p:cNvPr>
          <p:cNvGrpSpPr/>
          <p:nvPr/>
        </p:nvGrpSpPr>
        <p:grpSpPr>
          <a:xfrm rot="1984456">
            <a:off x="6337453" y="4321346"/>
            <a:ext cx="1305254" cy="1138930"/>
            <a:chOff x="5907409" y="3121674"/>
            <a:chExt cx="2342444" cy="2043954"/>
          </a:xfrm>
        </p:grpSpPr>
        <p:cxnSp>
          <p:nvCxnSpPr>
            <p:cNvPr id="79" name="Gerader Verbinder 78">
              <a:extLst>
                <a:ext uri="{FF2B5EF4-FFF2-40B4-BE49-F238E27FC236}">
                  <a16:creationId xmlns:a16="http://schemas.microsoft.com/office/drawing/2014/main" id="{53258DAC-28D3-4430-A67C-D5FA8751EBE8}"/>
                </a:ext>
              </a:extLst>
            </p:cNvPr>
            <p:cNvCxnSpPr>
              <a:cxnSpLocks/>
            </p:cNvCxnSpPr>
            <p:nvPr/>
          </p:nvCxnSpPr>
          <p:spPr>
            <a:xfrm>
              <a:off x="5907409" y="3121674"/>
              <a:ext cx="950590" cy="358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r Verbinder 80">
              <a:extLst>
                <a:ext uri="{FF2B5EF4-FFF2-40B4-BE49-F238E27FC236}">
                  <a16:creationId xmlns:a16="http://schemas.microsoft.com/office/drawing/2014/main" id="{3AC757A5-BD3F-43BE-9585-B666232E429C}"/>
                </a:ext>
              </a:extLst>
            </p:cNvPr>
            <p:cNvCxnSpPr/>
            <p:nvPr/>
          </p:nvCxnSpPr>
          <p:spPr>
            <a:xfrm>
              <a:off x="5907409" y="3121674"/>
              <a:ext cx="0" cy="20268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r Verbinder 82">
              <a:extLst>
                <a:ext uri="{FF2B5EF4-FFF2-40B4-BE49-F238E27FC236}">
                  <a16:creationId xmlns:a16="http://schemas.microsoft.com/office/drawing/2014/main" id="{B7047D1C-6E28-463F-8559-53A8A7BF18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409" y="4367821"/>
              <a:ext cx="950590" cy="79780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r Verbinder 83">
              <a:extLst>
                <a:ext uri="{FF2B5EF4-FFF2-40B4-BE49-F238E27FC236}">
                  <a16:creationId xmlns:a16="http://schemas.microsoft.com/office/drawing/2014/main" id="{1C8D54C4-6A0C-4C9D-B3DA-1BF2DFC869EB}"/>
                </a:ext>
              </a:extLst>
            </p:cNvPr>
            <p:cNvCxnSpPr>
              <a:cxnSpLocks/>
            </p:cNvCxnSpPr>
            <p:nvPr/>
          </p:nvCxnSpPr>
          <p:spPr>
            <a:xfrm>
              <a:off x="6857999" y="3157533"/>
              <a:ext cx="0" cy="12102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r Verbinder 84">
              <a:extLst>
                <a:ext uri="{FF2B5EF4-FFF2-40B4-BE49-F238E27FC236}">
                  <a16:creationId xmlns:a16="http://schemas.microsoft.com/office/drawing/2014/main" id="{38BCD53C-4215-4E7C-A3F0-53A8ED5694AA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157533"/>
              <a:ext cx="0" cy="15688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Gerader Verbinder 85">
              <a:extLst>
                <a:ext uri="{FF2B5EF4-FFF2-40B4-BE49-F238E27FC236}">
                  <a16:creationId xmlns:a16="http://schemas.microsoft.com/office/drawing/2014/main" id="{8B23B883-A1BE-4FBE-81BA-D5351E21A8E5}"/>
                </a:ext>
              </a:extLst>
            </p:cNvPr>
            <p:cNvCxnSpPr/>
            <p:nvPr/>
          </p:nvCxnSpPr>
          <p:spPr>
            <a:xfrm flipV="1">
              <a:off x="5907409" y="3741755"/>
              <a:ext cx="950590" cy="343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Gerader Verbinder 86">
              <a:extLst>
                <a:ext uri="{FF2B5EF4-FFF2-40B4-BE49-F238E27FC236}">
                  <a16:creationId xmlns:a16="http://schemas.microsoft.com/office/drawing/2014/main" id="{FC9252C7-B3CD-4714-A52B-955B3F26E9F4}"/>
                </a:ext>
              </a:extLst>
            </p:cNvPr>
            <p:cNvCxnSpPr/>
            <p:nvPr/>
          </p:nvCxnSpPr>
          <p:spPr>
            <a:xfrm flipV="1">
              <a:off x="5907409" y="3444404"/>
              <a:ext cx="950590" cy="1434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Gerader Verbinder 87">
              <a:extLst>
                <a:ext uri="{FF2B5EF4-FFF2-40B4-BE49-F238E27FC236}">
                  <a16:creationId xmlns:a16="http://schemas.microsoft.com/office/drawing/2014/main" id="{80BB48D9-5FFE-47B8-A5FD-D8C133F3ACB4}"/>
                </a:ext>
              </a:extLst>
            </p:cNvPr>
            <p:cNvCxnSpPr/>
            <p:nvPr/>
          </p:nvCxnSpPr>
          <p:spPr>
            <a:xfrm flipV="1">
              <a:off x="5907409" y="4085380"/>
              <a:ext cx="950590" cy="55132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r Verbinder 88">
              <a:extLst>
                <a:ext uri="{FF2B5EF4-FFF2-40B4-BE49-F238E27FC236}">
                  <a16:creationId xmlns:a16="http://schemas.microsoft.com/office/drawing/2014/main" id="{CDEE4649-A306-4BA6-8273-2BC0898AC3FA}"/>
                </a:ext>
              </a:extLst>
            </p:cNvPr>
            <p:cNvCxnSpPr>
              <a:cxnSpLocks/>
            </p:cNvCxnSpPr>
            <p:nvPr/>
          </p:nvCxnSpPr>
          <p:spPr>
            <a:xfrm>
              <a:off x="6167717" y="3121674"/>
              <a:ext cx="0" cy="1819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r Verbinder 89">
              <a:extLst>
                <a:ext uri="{FF2B5EF4-FFF2-40B4-BE49-F238E27FC236}">
                  <a16:creationId xmlns:a16="http://schemas.microsoft.com/office/drawing/2014/main" id="{3C2ACC6A-71A2-406B-A1D0-615AF265330C}"/>
                </a:ext>
              </a:extLst>
            </p:cNvPr>
            <p:cNvCxnSpPr>
              <a:cxnSpLocks/>
            </p:cNvCxnSpPr>
            <p:nvPr/>
          </p:nvCxnSpPr>
          <p:spPr>
            <a:xfrm>
              <a:off x="6660776" y="3157533"/>
              <a:ext cx="9295" cy="13731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r Verbinder 90">
              <a:extLst>
                <a:ext uri="{FF2B5EF4-FFF2-40B4-BE49-F238E27FC236}">
                  <a16:creationId xmlns:a16="http://schemas.microsoft.com/office/drawing/2014/main" id="{77B6E121-7CD1-4A5F-85E2-773C51938421}"/>
                </a:ext>
              </a:extLst>
            </p:cNvPr>
            <p:cNvCxnSpPr/>
            <p:nvPr/>
          </p:nvCxnSpPr>
          <p:spPr>
            <a:xfrm flipH="1">
              <a:off x="6427693" y="3802939"/>
              <a:ext cx="233083" cy="56488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Gerader Verbinder 91">
              <a:extLst>
                <a:ext uri="{FF2B5EF4-FFF2-40B4-BE49-F238E27FC236}">
                  <a16:creationId xmlns:a16="http://schemas.microsoft.com/office/drawing/2014/main" id="{82DBCEEF-859A-4CF1-BBBF-2D0516A0EA7A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882970"/>
              <a:ext cx="233083" cy="3234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Gerader Verbinder 93">
              <a:extLst>
                <a:ext uri="{FF2B5EF4-FFF2-40B4-BE49-F238E27FC236}">
                  <a16:creationId xmlns:a16="http://schemas.microsoft.com/office/drawing/2014/main" id="{A53D31FE-4F60-4028-9DA0-D8E27CF0670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07409" y="3121674"/>
              <a:ext cx="2342444" cy="121849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2A1EFADF-0A9C-4432-B937-EEFDBBB94E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6706" y="4340170"/>
              <a:ext cx="2333147" cy="8083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9551A677-56C8-4D10-891D-8926F24661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57999" y="4340170"/>
              <a:ext cx="1391854" cy="2765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51B5261F-FFD5-43DF-AB9A-2EFB4AC1A5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67295" y="3161513"/>
              <a:ext cx="1382558" cy="11786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6EE4F505-2AE7-4863-9BE0-91DAE766E412}"/>
              </a:ext>
            </a:extLst>
          </p:cNvPr>
          <p:cNvSpPr/>
          <p:nvPr/>
        </p:nvSpPr>
        <p:spPr>
          <a:xfrm flipH="1">
            <a:off x="6806264" y="4543699"/>
            <a:ext cx="1089487" cy="259269"/>
          </a:xfrm>
          <a:prstGeom prst="rightArrow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0" name="Oval 58">
            <a:extLst>
              <a:ext uri="{FF2B5EF4-FFF2-40B4-BE49-F238E27FC236}">
                <a16:creationId xmlns:a16="http://schemas.microsoft.com/office/drawing/2014/main" id="{FBCFD4A4-B01F-404D-9D9F-DFF5FA82DC24}"/>
              </a:ext>
            </a:extLst>
          </p:cNvPr>
          <p:cNvSpPr/>
          <p:nvPr/>
        </p:nvSpPr>
        <p:spPr>
          <a:xfrm>
            <a:off x="8016069" y="4447421"/>
            <a:ext cx="451824" cy="451824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Textfeld 108">
            <a:extLst>
              <a:ext uri="{FF2B5EF4-FFF2-40B4-BE49-F238E27FC236}">
                <a16:creationId xmlns:a16="http://schemas.microsoft.com/office/drawing/2014/main" id="{E8EBD4FC-366B-4299-8EDC-BBD219BAF84E}"/>
              </a:ext>
            </a:extLst>
          </p:cNvPr>
          <p:cNvSpPr txBox="1"/>
          <p:nvPr/>
        </p:nvSpPr>
        <p:spPr>
          <a:xfrm>
            <a:off x="8605099" y="1135239"/>
            <a:ext cx="3059290" cy="1938992"/>
          </a:xfrm>
          <a:prstGeom prst="rect">
            <a:avLst/>
          </a:prstGeom>
          <a:solidFill>
            <a:srgbClr val="92D05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Reflektionen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50" name="Freihandform: Form 49">
            <a:extLst>
              <a:ext uri="{FF2B5EF4-FFF2-40B4-BE49-F238E27FC236}">
                <a16:creationId xmlns:a16="http://schemas.microsoft.com/office/drawing/2014/main" id="{0B79EAFB-9CE0-48DA-AC24-DE7F0AC6CDE2}"/>
              </a:ext>
            </a:extLst>
          </p:cNvPr>
          <p:cNvSpPr/>
          <p:nvPr/>
        </p:nvSpPr>
        <p:spPr>
          <a:xfrm rot="963531">
            <a:off x="731500" y="3172590"/>
            <a:ext cx="1905836" cy="1928060"/>
          </a:xfrm>
          <a:custGeom>
            <a:avLst/>
            <a:gdLst>
              <a:gd name="connsiteX0" fmla="*/ 1147848 w 1877346"/>
              <a:gd name="connsiteY0" fmla="*/ 24213 h 1877346"/>
              <a:gd name="connsiteX1" fmla="*/ 1183878 w 1877346"/>
              <a:gd name="connsiteY1" fmla="*/ 29712 h 1877346"/>
              <a:gd name="connsiteX2" fmla="*/ 1680417 w 1877346"/>
              <a:gd name="connsiteY2" fmla="*/ 362415 h 1877346"/>
              <a:gd name="connsiteX3" fmla="*/ 1691609 w 1877346"/>
              <a:gd name="connsiteY3" fmla="*/ 383035 h 1877346"/>
              <a:gd name="connsiteX4" fmla="*/ 1602415 w 1877346"/>
              <a:gd name="connsiteY4" fmla="*/ 274931 h 1877346"/>
              <a:gd name="connsiteX5" fmla="*/ 1217806 w 1877346"/>
              <a:gd name="connsiteY5" fmla="*/ 42201 h 1877346"/>
              <a:gd name="connsiteX6" fmla="*/ 938673 w 1877346"/>
              <a:gd name="connsiteY6" fmla="*/ 0 h 1877346"/>
              <a:gd name="connsiteX7" fmla="*/ 1127849 w 1877346"/>
              <a:gd name="connsiteY7" fmla="*/ 19071 h 1877346"/>
              <a:gd name="connsiteX8" fmla="*/ 1147848 w 1877346"/>
              <a:gd name="connsiteY8" fmla="*/ 24213 h 1877346"/>
              <a:gd name="connsiteX9" fmla="*/ 1105332 w 1877346"/>
              <a:gd name="connsiteY9" fmla="*/ 17724 h 1877346"/>
              <a:gd name="connsiteX10" fmla="*/ 1024450 w 1877346"/>
              <a:gd name="connsiteY10" fmla="*/ 13640 h 1877346"/>
              <a:gd name="connsiteX11" fmla="*/ 233381 w 1877346"/>
              <a:gd name="connsiteY11" fmla="*/ 804709 h 1877346"/>
              <a:gd name="connsiteX12" fmla="*/ 1024450 w 1877346"/>
              <a:gd name="connsiteY12" fmla="*/ 1595778 h 1877346"/>
              <a:gd name="connsiteX13" fmla="*/ 1815519 w 1877346"/>
              <a:gd name="connsiteY13" fmla="*/ 804709 h 1877346"/>
              <a:gd name="connsiteX14" fmla="*/ 1753353 w 1877346"/>
              <a:gd name="connsiteY14" fmla="*/ 496790 h 1877346"/>
              <a:gd name="connsiteX15" fmla="*/ 1691609 w 1877346"/>
              <a:gd name="connsiteY15" fmla="*/ 383035 h 1877346"/>
              <a:gd name="connsiteX16" fmla="*/ 1717036 w 1877346"/>
              <a:gd name="connsiteY16" fmla="*/ 413852 h 1877346"/>
              <a:gd name="connsiteX17" fmla="*/ 1877346 w 1877346"/>
              <a:gd name="connsiteY17" fmla="*/ 938673 h 1877346"/>
              <a:gd name="connsiteX18" fmla="*/ 938673 w 1877346"/>
              <a:gd name="connsiteY18" fmla="*/ 1877346 h 1877346"/>
              <a:gd name="connsiteX19" fmla="*/ 0 w 1877346"/>
              <a:gd name="connsiteY19" fmla="*/ 938673 h 1877346"/>
              <a:gd name="connsiteX20" fmla="*/ 938673 w 1877346"/>
              <a:gd name="connsiteY20" fmla="*/ 0 h 187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77346" h="1877346">
                <a:moveTo>
                  <a:pt x="1147848" y="24213"/>
                </a:moveTo>
                <a:lnTo>
                  <a:pt x="1183878" y="29712"/>
                </a:lnTo>
                <a:cubicBezTo>
                  <a:pt x="1389865" y="71863"/>
                  <a:pt x="1566688" y="194075"/>
                  <a:pt x="1680417" y="362415"/>
                </a:cubicBezTo>
                <a:lnTo>
                  <a:pt x="1691609" y="383035"/>
                </a:lnTo>
                <a:lnTo>
                  <a:pt x="1602415" y="274931"/>
                </a:lnTo>
                <a:cubicBezTo>
                  <a:pt x="1496249" y="168765"/>
                  <a:pt x="1364769" y="87911"/>
                  <a:pt x="1217806" y="42201"/>
                </a:cubicBezTo>
                <a:close/>
                <a:moveTo>
                  <a:pt x="938673" y="0"/>
                </a:moveTo>
                <a:cubicBezTo>
                  <a:pt x="1003475" y="0"/>
                  <a:pt x="1066743" y="6566"/>
                  <a:pt x="1127849" y="19071"/>
                </a:cubicBezTo>
                <a:lnTo>
                  <a:pt x="1147848" y="24213"/>
                </a:lnTo>
                <a:lnTo>
                  <a:pt x="1105332" y="17724"/>
                </a:lnTo>
                <a:cubicBezTo>
                  <a:pt x="1078739" y="15024"/>
                  <a:pt x="1051756" y="13640"/>
                  <a:pt x="1024450" y="13640"/>
                </a:cubicBezTo>
                <a:cubicBezTo>
                  <a:pt x="587555" y="13640"/>
                  <a:pt x="233381" y="367814"/>
                  <a:pt x="233381" y="804709"/>
                </a:cubicBezTo>
                <a:cubicBezTo>
                  <a:pt x="233381" y="1241604"/>
                  <a:pt x="587555" y="1595778"/>
                  <a:pt x="1024450" y="1595778"/>
                </a:cubicBezTo>
                <a:cubicBezTo>
                  <a:pt x="1461345" y="1595778"/>
                  <a:pt x="1815519" y="1241604"/>
                  <a:pt x="1815519" y="804709"/>
                </a:cubicBezTo>
                <a:cubicBezTo>
                  <a:pt x="1815519" y="695486"/>
                  <a:pt x="1793383" y="591432"/>
                  <a:pt x="1753353" y="496790"/>
                </a:cubicBezTo>
                <a:lnTo>
                  <a:pt x="1691609" y="383035"/>
                </a:lnTo>
                <a:lnTo>
                  <a:pt x="1717036" y="413852"/>
                </a:lnTo>
                <a:cubicBezTo>
                  <a:pt x="1818247" y="563665"/>
                  <a:pt x="1877346" y="744268"/>
                  <a:pt x="1877346" y="938673"/>
                </a:cubicBezTo>
                <a:cubicBezTo>
                  <a:pt x="1877346" y="1457088"/>
                  <a:pt x="1457088" y="1877346"/>
                  <a:pt x="938673" y="1877346"/>
                </a:cubicBezTo>
                <a:cubicBezTo>
                  <a:pt x="420258" y="1877346"/>
                  <a:pt x="0" y="1457088"/>
                  <a:pt x="0" y="938673"/>
                </a:cubicBezTo>
                <a:cubicBezTo>
                  <a:pt x="0" y="420258"/>
                  <a:pt x="420258" y="0"/>
                  <a:pt x="938673" y="0"/>
                </a:cubicBezTo>
                <a:close/>
              </a:path>
            </a:pathLst>
          </a:custGeom>
          <a:solidFill>
            <a:srgbClr val="EFB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CH"/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26EE1ECF-7151-462C-9BE7-BBD34B9425EC}"/>
              </a:ext>
            </a:extLst>
          </p:cNvPr>
          <p:cNvCxnSpPr>
            <a:cxnSpLocks/>
          </p:cNvCxnSpPr>
          <p:nvPr/>
        </p:nvCxnSpPr>
        <p:spPr>
          <a:xfrm flipH="1">
            <a:off x="2358285" y="3716922"/>
            <a:ext cx="3213277" cy="3092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19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7" grpId="0" animBg="1"/>
      <p:bldP spid="14" grpId="0" animBg="1"/>
      <p:bldP spid="100" grpId="0" animBg="1"/>
      <p:bldP spid="5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>
            <a:extLst>
              <a:ext uri="{FF2B5EF4-FFF2-40B4-BE49-F238E27FC236}">
                <a16:creationId xmlns:a16="http://schemas.microsoft.com/office/drawing/2014/main" id="{774CE5FE-F7BD-436F-8884-E2B7C85842B0}"/>
              </a:ext>
            </a:extLst>
          </p:cNvPr>
          <p:cNvSpPr/>
          <p:nvPr/>
        </p:nvSpPr>
        <p:spPr>
          <a:xfrm>
            <a:off x="2347237" y="3690586"/>
            <a:ext cx="1877346" cy="1877346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3ACE0480-4AA3-4104-81B9-761490C50FB9}"/>
              </a:ext>
            </a:extLst>
          </p:cNvPr>
          <p:cNvSpPr/>
          <p:nvPr/>
        </p:nvSpPr>
        <p:spPr>
          <a:xfrm>
            <a:off x="6098844" y="0"/>
            <a:ext cx="3059289" cy="755819"/>
          </a:xfrm>
          <a:prstGeom prst="rect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D71F661-5393-4538-8BC8-43DCE2174CF7}"/>
              </a:ext>
            </a:extLst>
          </p:cNvPr>
          <p:cNvSpPr/>
          <p:nvPr/>
        </p:nvSpPr>
        <p:spPr>
          <a:xfrm>
            <a:off x="0" y="6329332"/>
            <a:ext cx="12192000" cy="681808"/>
          </a:xfrm>
          <a:prstGeom prst="rect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EA3F8539-6B0A-4D2E-9AAE-E82A58B9D15A}"/>
              </a:ext>
            </a:extLst>
          </p:cNvPr>
          <p:cNvSpPr/>
          <p:nvPr/>
        </p:nvSpPr>
        <p:spPr>
          <a:xfrm>
            <a:off x="-22578" y="0"/>
            <a:ext cx="3059289" cy="755819"/>
          </a:xfrm>
          <a:prstGeom prst="rect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8526545-F2DC-40A3-BEBF-3511541F2D01}"/>
              </a:ext>
            </a:extLst>
          </p:cNvPr>
          <p:cNvSpPr/>
          <p:nvPr/>
        </p:nvSpPr>
        <p:spPr>
          <a:xfrm>
            <a:off x="2777067" y="-237603"/>
            <a:ext cx="3578578" cy="1231026"/>
          </a:xfrm>
          <a:prstGeom prst="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8379FD38-3503-4317-B67E-145024AA17EB}"/>
              </a:ext>
            </a:extLst>
          </p:cNvPr>
          <p:cNvSpPr/>
          <p:nvPr/>
        </p:nvSpPr>
        <p:spPr>
          <a:xfrm>
            <a:off x="9155289" y="0"/>
            <a:ext cx="3059289" cy="7558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00B1AB61-A705-4906-A9BD-A4251EABF419}"/>
              </a:ext>
            </a:extLst>
          </p:cNvPr>
          <p:cNvGrpSpPr/>
          <p:nvPr/>
        </p:nvGrpSpPr>
        <p:grpSpPr>
          <a:xfrm>
            <a:off x="4034079" y="-868103"/>
            <a:ext cx="4140553" cy="451824"/>
            <a:chOff x="4034079" y="-868103"/>
            <a:chExt cx="4140553" cy="451824"/>
          </a:xfrm>
        </p:grpSpPr>
        <p:sp>
          <p:nvSpPr>
            <p:cNvPr id="66" name="Oval 51">
              <a:extLst>
                <a:ext uri="{FF2B5EF4-FFF2-40B4-BE49-F238E27FC236}">
                  <a16:creationId xmlns:a16="http://schemas.microsoft.com/office/drawing/2014/main" id="{E6DAE4C1-897B-4005-86BF-49FA24775795}"/>
                </a:ext>
              </a:extLst>
            </p:cNvPr>
            <p:cNvSpPr/>
            <p:nvPr/>
          </p:nvSpPr>
          <p:spPr>
            <a:xfrm>
              <a:off x="4034079" y="-868103"/>
              <a:ext cx="451824" cy="4518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52">
              <a:extLst>
                <a:ext uri="{FF2B5EF4-FFF2-40B4-BE49-F238E27FC236}">
                  <a16:creationId xmlns:a16="http://schemas.microsoft.com/office/drawing/2014/main" id="{29E36506-DD5A-4433-8151-0F2AC7ABC822}"/>
                </a:ext>
              </a:extLst>
            </p:cNvPr>
            <p:cNvSpPr/>
            <p:nvPr/>
          </p:nvSpPr>
          <p:spPr>
            <a:xfrm>
              <a:off x="4772059" y="-868103"/>
              <a:ext cx="451824" cy="451824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53">
              <a:extLst>
                <a:ext uri="{FF2B5EF4-FFF2-40B4-BE49-F238E27FC236}">
                  <a16:creationId xmlns:a16="http://schemas.microsoft.com/office/drawing/2014/main" id="{F5D17C70-A917-47A7-BAFD-15D60F49F2D1}"/>
                </a:ext>
              </a:extLst>
            </p:cNvPr>
            <p:cNvSpPr/>
            <p:nvPr/>
          </p:nvSpPr>
          <p:spPr>
            <a:xfrm>
              <a:off x="5509175" y="-868103"/>
              <a:ext cx="451824" cy="451824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54">
              <a:extLst>
                <a:ext uri="{FF2B5EF4-FFF2-40B4-BE49-F238E27FC236}">
                  <a16:creationId xmlns:a16="http://schemas.microsoft.com/office/drawing/2014/main" id="{BB8E7F64-5A2F-477B-9EED-A0946AA08C04}"/>
                </a:ext>
              </a:extLst>
            </p:cNvPr>
            <p:cNvSpPr/>
            <p:nvPr/>
          </p:nvSpPr>
          <p:spPr>
            <a:xfrm>
              <a:off x="6246291" y="-868103"/>
              <a:ext cx="451824" cy="451824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55">
              <a:extLst>
                <a:ext uri="{FF2B5EF4-FFF2-40B4-BE49-F238E27FC236}">
                  <a16:creationId xmlns:a16="http://schemas.microsoft.com/office/drawing/2014/main" id="{63E746D7-F59F-40AA-B732-4C04053BF656}"/>
                </a:ext>
              </a:extLst>
            </p:cNvPr>
            <p:cNvSpPr/>
            <p:nvPr/>
          </p:nvSpPr>
          <p:spPr>
            <a:xfrm>
              <a:off x="6984548" y="-868103"/>
              <a:ext cx="451824" cy="45182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8">
              <a:extLst>
                <a:ext uri="{FF2B5EF4-FFF2-40B4-BE49-F238E27FC236}">
                  <a16:creationId xmlns:a16="http://schemas.microsoft.com/office/drawing/2014/main" id="{97B6EFC3-7EF1-4BA8-BBB9-152CEAD8CFBB}"/>
                </a:ext>
              </a:extLst>
            </p:cNvPr>
            <p:cNvSpPr/>
            <p:nvPr/>
          </p:nvSpPr>
          <p:spPr>
            <a:xfrm>
              <a:off x="7722808" y="-868103"/>
              <a:ext cx="451824" cy="451824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Oval 58">
            <a:extLst>
              <a:ext uri="{FF2B5EF4-FFF2-40B4-BE49-F238E27FC236}">
                <a16:creationId xmlns:a16="http://schemas.microsoft.com/office/drawing/2014/main" id="{9EA45649-24F0-4D58-9E82-633F035889A4}"/>
              </a:ext>
            </a:extLst>
          </p:cNvPr>
          <p:cNvSpPr/>
          <p:nvPr/>
        </p:nvSpPr>
        <p:spPr>
          <a:xfrm>
            <a:off x="2488753" y="1899003"/>
            <a:ext cx="451824" cy="451824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Oval 58">
            <a:extLst>
              <a:ext uri="{FF2B5EF4-FFF2-40B4-BE49-F238E27FC236}">
                <a16:creationId xmlns:a16="http://schemas.microsoft.com/office/drawing/2014/main" id="{3927397C-2119-4F27-842B-63DEB01F5985}"/>
              </a:ext>
            </a:extLst>
          </p:cNvPr>
          <p:cNvSpPr/>
          <p:nvPr/>
        </p:nvSpPr>
        <p:spPr>
          <a:xfrm>
            <a:off x="1445894" y="1896481"/>
            <a:ext cx="451824" cy="45182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10B7D942-D9BA-43B3-909F-D9E08FC48F2F}"/>
              </a:ext>
            </a:extLst>
          </p:cNvPr>
          <p:cNvSpPr txBox="1"/>
          <p:nvPr/>
        </p:nvSpPr>
        <p:spPr>
          <a:xfrm>
            <a:off x="-12605" y="44894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Anwendung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296DB23-6DED-4EAD-A8A8-366B734BC54A}"/>
              </a:ext>
            </a:extLst>
          </p:cNvPr>
          <p:cNvSpPr txBox="1"/>
          <p:nvPr/>
        </p:nvSpPr>
        <p:spPr>
          <a:xfrm>
            <a:off x="3021262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2"/>
                </a:solidFill>
                <a:latin typeface="Tw Cen MT" panose="020B0602020104020603" pitchFamily="34" charset="0"/>
              </a:rPr>
              <a:t>System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E9BE15C-4B34-469A-90E8-4EEB493E7C3F}"/>
              </a:ext>
            </a:extLst>
          </p:cNvPr>
          <p:cNvSpPr txBox="1"/>
          <p:nvPr/>
        </p:nvSpPr>
        <p:spPr>
          <a:xfrm>
            <a:off x="6124373" y="46552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2"/>
                </a:solidFill>
              </a:rPr>
              <a:t>Umsetzung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BF575009-BC6D-468F-978C-FEB17EBC4596}"/>
              </a:ext>
            </a:extLst>
          </p:cNvPr>
          <p:cNvSpPr txBox="1"/>
          <p:nvPr/>
        </p:nvSpPr>
        <p:spPr>
          <a:xfrm>
            <a:off x="9158240" y="44893"/>
            <a:ext cx="30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chemeClr val="bg2"/>
                </a:solidFill>
                <a:latin typeface="Tw Cen MT" panose="020B0602020104020603" pitchFamily="34" charset="0"/>
              </a:rPr>
              <a:t>Fragen</a:t>
            </a:r>
            <a:endParaRPr lang="de-CH" sz="3600" b="1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79FBE83-6EC4-4E67-BDE6-D5ECA460223A}"/>
              </a:ext>
            </a:extLst>
          </p:cNvPr>
          <p:cNvSpPr txBox="1"/>
          <p:nvPr/>
        </p:nvSpPr>
        <p:spPr>
          <a:xfrm>
            <a:off x="3505160" y="6329332"/>
            <a:ext cx="5099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2"/>
                </a:solidFill>
                <a:latin typeface="Tw Cen MT" panose="020B0602020104020603" pitchFamily="34" charset="0"/>
              </a:rPr>
              <a:t>Maturapräsentation Manuel Baumann</a:t>
            </a:r>
            <a:endParaRPr lang="de-CH" sz="24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pic>
        <p:nvPicPr>
          <p:cNvPr id="6" name="Grafik 5" descr="Auge">
            <a:extLst>
              <a:ext uri="{FF2B5EF4-FFF2-40B4-BE49-F238E27FC236}">
                <a16:creationId xmlns:a16="http://schemas.microsoft.com/office/drawing/2014/main" id="{52C717BB-D2CA-47B1-93A6-C5E18A5C6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7243" y="4722850"/>
            <a:ext cx="914400" cy="914400"/>
          </a:xfrm>
          <a:prstGeom prst="rect">
            <a:avLst/>
          </a:prstGeom>
        </p:spPr>
      </p:pic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D498B6D2-07CA-4DED-BE22-FA5E52DBDEF3}"/>
              </a:ext>
            </a:extLst>
          </p:cNvPr>
          <p:cNvGrpSpPr/>
          <p:nvPr/>
        </p:nvGrpSpPr>
        <p:grpSpPr>
          <a:xfrm>
            <a:off x="8016539" y="4033272"/>
            <a:ext cx="1595716" cy="689578"/>
            <a:chOff x="8259149" y="3193392"/>
            <a:chExt cx="1595716" cy="689578"/>
          </a:xfrm>
        </p:grpSpPr>
        <p:sp>
          <p:nvSpPr>
            <p:cNvPr id="101" name="Sprechblase: rechteckig mit abgerundeten Ecken 100">
              <a:extLst>
                <a:ext uri="{FF2B5EF4-FFF2-40B4-BE49-F238E27FC236}">
                  <a16:creationId xmlns:a16="http://schemas.microsoft.com/office/drawing/2014/main" id="{CB9768F5-5F3E-4B84-B1DB-53456559C350}"/>
                </a:ext>
              </a:extLst>
            </p:cNvPr>
            <p:cNvSpPr/>
            <p:nvPr/>
          </p:nvSpPr>
          <p:spPr>
            <a:xfrm>
              <a:off x="8259149" y="3193392"/>
              <a:ext cx="1595716" cy="689578"/>
            </a:xfrm>
            <a:prstGeom prst="wedgeRoundRectCallou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9F0DA79F-DF11-40B6-98FF-381A46BAA88D}"/>
                </a:ext>
              </a:extLst>
            </p:cNvPr>
            <p:cNvSpPr txBox="1"/>
            <p:nvPr/>
          </p:nvSpPr>
          <p:spPr>
            <a:xfrm>
              <a:off x="8359028" y="3292087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Augpunkt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DC13E4CF-783C-41A6-A108-0DCF8209BDAC}"/>
              </a:ext>
            </a:extLst>
          </p:cNvPr>
          <p:cNvGrpSpPr/>
          <p:nvPr/>
        </p:nvGrpSpPr>
        <p:grpSpPr>
          <a:xfrm>
            <a:off x="6219243" y="1364233"/>
            <a:ext cx="878362" cy="689578"/>
            <a:chOff x="5991079" y="2241597"/>
            <a:chExt cx="1595716" cy="689578"/>
          </a:xfrm>
        </p:grpSpPr>
        <p:sp>
          <p:nvSpPr>
            <p:cNvPr id="103" name="Sprechblase: rechteckig mit abgerundeten Ecken 102">
              <a:extLst>
                <a:ext uri="{FF2B5EF4-FFF2-40B4-BE49-F238E27FC236}">
                  <a16:creationId xmlns:a16="http://schemas.microsoft.com/office/drawing/2014/main" id="{AAF20BE7-CC11-474E-9EC4-919B86213EB9}"/>
                </a:ext>
              </a:extLst>
            </p:cNvPr>
            <p:cNvSpPr/>
            <p:nvPr/>
          </p:nvSpPr>
          <p:spPr>
            <a:xfrm>
              <a:off x="5991079" y="2241597"/>
              <a:ext cx="1595716" cy="689578"/>
            </a:xfrm>
            <a:prstGeom prst="wedgeRoundRectCallout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4" name="Textfeld 103">
              <a:extLst>
                <a:ext uri="{FF2B5EF4-FFF2-40B4-BE49-F238E27FC236}">
                  <a16:creationId xmlns:a16="http://schemas.microsoft.com/office/drawing/2014/main" id="{819905F4-1A49-4C6B-A1F4-49ED91C57B57}"/>
                </a:ext>
              </a:extLst>
            </p:cNvPr>
            <p:cNvSpPr txBox="1"/>
            <p:nvPr/>
          </p:nvSpPr>
          <p:spPr>
            <a:xfrm>
              <a:off x="6090958" y="2340292"/>
              <a:ext cx="1395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Licht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F3B52028-9B6A-4830-8372-83E8E39C62E7}"/>
              </a:ext>
            </a:extLst>
          </p:cNvPr>
          <p:cNvGrpSpPr/>
          <p:nvPr/>
        </p:nvGrpSpPr>
        <p:grpSpPr>
          <a:xfrm flipH="1">
            <a:off x="2745033" y="2875713"/>
            <a:ext cx="1334028" cy="929692"/>
            <a:chOff x="2859578" y="1919523"/>
            <a:chExt cx="1169733" cy="929692"/>
          </a:xfrm>
        </p:grpSpPr>
        <p:sp>
          <p:nvSpPr>
            <p:cNvPr id="105" name="Sprechblase: rechteckig mit abgerundeten Ecken 104">
              <a:extLst>
                <a:ext uri="{FF2B5EF4-FFF2-40B4-BE49-F238E27FC236}">
                  <a16:creationId xmlns:a16="http://schemas.microsoft.com/office/drawing/2014/main" id="{E1DAEBEB-F64C-4039-97FB-B23182361564}"/>
                </a:ext>
              </a:extLst>
            </p:cNvPr>
            <p:cNvSpPr/>
            <p:nvPr/>
          </p:nvSpPr>
          <p:spPr>
            <a:xfrm>
              <a:off x="2859578" y="1919523"/>
              <a:ext cx="1169733" cy="689578"/>
            </a:xfrm>
            <a:prstGeom prst="wedgeRoundRectCallout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6" name="Textfeld 105">
              <a:extLst>
                <a:ext uri="{FF2B5EF4-FFF2-40B4-BE49-F238E27FC236}">
                  <a16:creationId xmlns:a16="http://schemas.microsoft.com/office/drawing/2014/main" id="{650B72CE-3A28-412C-AE0F-3B53EC751473}"/>
                </a:ext>
              </a:extLst>
            </p:cNvPr>
            <p:cNvSpPr txBox="1"/>
            <p:nvPr/>
          </p:nvSpPr>
          <p:spPr>
            <a:xfrm>
              <a:off x="2959457" y="2018218"/>
              <a:ext cx="10698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latin typeface="Tw Cen MT" panose="020B0602020104020603" pitchFamily="34" charset="0"/>
                </a:rPr>
                <a:t>Schatten</a:t>
              </a:r>
              <a:endParaRPr lang="de-CH" dirty="0">
                <a:latin typeface="Tw Cen MT" panose="020B0602020104020603" pitchFamily="34" charset="0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87574F70-425A-4DF0-8D89-9AA96001A596}"/>
              </a:ext>
            </a:extLst>
          </p:cNvPr>
          <p:cNvGrpSpPr/>
          <p:nvPr/>
        </p:nvGrpSpPr>
        <p:grpSpPr>
          <a:xfrm>
            <a:off x="5664799" y="3961554"/>
            <a:ext cx="2342444" cy="2043954"/>
            <a:chOff x="5907409" y="3121674"/>
            <a:chExt cx="2342444" cy="2043954"/>
          </a:xfrm>
        </p:grpSpPr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1F1C3F7B-655A-4B76-9E58-007F3EFF1F9A}"/>
                </a:ext>
              </a:extLst>
            </p:cNvPr>
            <p:cNvCxnSpPr>
              <a:cxnSpLocks/>
            </p:cNvCxnSpPr>
            <p:nvPr/>
          </p:nvCxnSpPr>
          <p:spPr>
            <a:xfrm>
              <a:off x="5907409" y="3121674"/>
              <a:ext cx="950590" cy="358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CAB3E6DE-9C1B-4E9E-93C0-FEFBE9B4F04A}"/>
                </a:ext>
              </a:extLst>
            </p:cNvPr>
            <p:cNvCxnSpPr/>
            <p:nvPr/>
          </p:nvCxnSpPr>
          <p:spPr>
            <a:xfrm>
              <a:off x="5907409" y="3121674"/>
              <a:ext cx="0" cy="20268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4240F9EB-6D0F-42F5-9176-EA0AAE2DFC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409" y="4367821"/>
              <a:ext cx="950590" cy="79780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8BC896F4-9FA3-4DDF-BDEB-B168688C952B}"/>
                </a:ext>
              </a:extLst>
            </p:cNvPr>
            <p:cNvCxnSpPr>
              <a:cxnSpLocks/>
            </p:cNvCxnSpPr>
            <p:nvPr/>
          </p:nvCxnSpPr>
          <p:spPr>
            <a:xfrm>
              <a:off x="6857999" y="3157533"/>
              <a:ext cx="0" cy="12102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B00BAB3E-3843-48CA-84C7-3B69C53E3332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157533"/>
              <a:ext cx="0" cy="15688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r Verbinder 59">
              <a:extLst>
                <a:ext uri="{FF2B5EF4-FFF2-40B4-BE49-F238E27FC236}">
                  <a16:creationId xmlns:a16="http://schemas.microsoft.com/office/drawing/2014/main" id="{108FAB42-E337-4FBB-BBD3-468E3FDE0900}"/>
                </a:ext>
              </a:extLst>
            </p:cNvPr>
            <p:cNvCxnSpPr/>
            <p:nvPr/>
          </p:nvCxnSpPr>
          <p:spPr>
            <a:xfrm flipV="1">
              <a:off x="5907409" y="3741755"/>
              <a:ext cx="950590" cy="343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r Verbinder 77">
              <a:extLst>
                <a:ext uri="{FF2B5EF4-FFF2-40B4-BE49-F238E27FC236}">
                  <a16:creationId xmlns:a16="http://schemas.microsoft.com/office/drawing/2014/main" id="{CE23B036-A595-4F83-8ED0-4767F9B52772}"/>
                </a:ext>
              </a:extLst>
            </p:cNvPr>
            <p:cNvCxnSpPr/>
            <p:nvPr/>
          </p:nvCxnSpPr>
          <p:spPr>
            <a:xfrm flipV="1">
              <a:off x="5907409" y="3444404"/>
              <a:ext cx="950590" cy="1434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r Verbinder 79">
              <a:extLst>
                <a:ext uri="{FF2B5EF4-FFF2-40B4-BE49-F238E27FC236}">
                  <a16:creationId xmlns:a16="http://schemas.microsoft.com/office/drawing/2014/main" id="{84D347B8-0D9D-467A-9AC4-6DBFEB942CFA}"/>
                </a:ext>
              </a:extLst>
            </p:cNvPr>
            <p:cNvCxnSpPr/>
            <p:nvPr/>
          </p:nvCxnSpPr>
          <p:spPr>
            <a:xfrm flipV="1">
              <a:off x="5907409" y="4085380"/>
              <a:ext cx="950590" cy="55132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350E80FB-00EA-47E4-AC2F-AB3DF1A77DC9}"/>
                </a:ext>
              </a:extLst>
            </p:cNvPr>
            <p:cNvCxnSpPr>
              <a:cxnSpLocks/>
            </p:cNvCxnSpPr>
            <p:nvPr/>
          </p:nvCxnSpPr>
          <p:spPr>
            <a:xfrm>
              <a:off x="6167717" y="3121674"/>
              <a:ext cx="0" cy="1819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Gerader Verbinder 92">
              <a:extLst>
                <a:ext uri="{FF2B5EF4-FFF2-40B4-BE49-F238E27FC236}">
                  <a16:creationId xmlns:a16="http://schemas.microsoft.com/office/drawing/2014/main" id="{8008804D-1AA7-4193-8BEE-D0D8017F1183}"/>
                </a:ext>
              </a:extLst>
            </p:cNvPr>
            <p:cNvCxnSpPr>
              <a:cxnSpLocks/>
            </p:cNvCxnSpPr>
            <p:nvPr/>
          </p:nvCxnSpPr>
          <p:spPr>
            <a:xfrm>
              <a:off x="6660776" y="3157533"/>
              <a:ext cx="9295" cy="13731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441A40B6-4D10-4DE4-BF36-7658ED831541}"/>
                </a:ext>
              </a:extLst>
            </p:cNvPr>
            <p:cNvCxnSpPr/>
            <p:nvPr/>
          </p:nvCxnSpPr>
          <p:spPr>
            <a:xfrm flipH="1">
              <a:off x="6427693" y="3802939"/>
              <a:ext cx="233083" cy="56488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2D4578F-A15B-4C7B-AE09-BBF19B3E6069}"/>
                </a:ext>
              </a:extLst>
            </p:cNvPr>
            <p:cNvCxnSpPr>
              <a:cxnSpLocks/>
            </p:cNvCxnSpPr>
            <p:nvPr/>
          </p:nvCxnSpPr>
          <p:spPr>
            <a:xfrm>
              <a:off x="6427693" y="3882970"/>
              <a:ext cx="233083" cy="3234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BA97B05F-C405-4906-B5D5-0A1DCD57BC9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07409" y="3121674"/>
              <a:ext cx="2342444" cy="121849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Gerader Verbinder 111">
              <a:extLst>
                <a:ext uri="{FF2B5EF4-FFF2-40B4-BE49-F238E27FC236}">
                  <a16:creationId xmlns:a16="http://schemas.microsoft.com/office/drawing/2014/main" id="{927D7CDC-C27F-4092-8D51-9110D303A9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6706" y="4340170"/>
              <a:ext cx="2333147" cy="8083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BB62D3FC-3D70-452F-B96B-0360CD3BED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57999" y="4340170"/>
              <a:ext cx="1391854" cy="2765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32614031-F67A-4AAC-BCCD-046A937EDF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67295" y="3161513"/>
              <a:ext cx="1382558" cy="117865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Grafik 2" descr="Glühlampe">
            <a:extLst>
              <a:ext uri="{FF2B5EF4-FFF2-40B4-BE49-F238E27FC236}">
                <a16:creationId xmlns:a16="http://schemas.microsoft.com/office/drawing/2014/main" id="{7547140F-62EE-4E24-BBC9-7D55D4A061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76125" y="2159559"/>
            <a:ext cx="914400" cy="914400"/>
          </a:xfrm>
          <a:prstGeom prst="rect">
            <a:avLst/>
          </a:prstGeom>
        </p:spPr>
      </p:pic>
      <p:sp>
        <p:nvSpPr>
          <p:cNvPr id="57" name="Freihandform: Form 56">
            <a:extLst>
              <a:ext uri="{FF2B5EF4-FFF2-40B4-BE49-F238E27FC236}">
                <a16:creationId xmlns:a16="http://schemas.microsoft.com/office/drawing/2014/main" id="{B1277CF6-B9C8-4F38-B1C9-821C9392B3D6}"/>
              </a:ext>
            </a:extLst>
          </p:cNvPr>
          <p:cNvSpPr/>
          <p:nvPr/>
        </p:nvSpPr>
        <p:spPr>
          <a:xfrm>
            <a:off x="3354273" y="3710969"/>
            <a:ext cx="870310" cy="915344"/>
          </a:xfrm>
          <a:custGeom>
            <a:avLst/>
            <a:gdLst>
              <a:gd name="connsiteX0" fmla="*/ 31221 w 879592"/>
              <a:gd name="connsiteY0" fmla="*/ 0 h 925106"/>
              <a:gd name="connsiteX1" fmla="*/ 123239 w 879592"/>
              <a:gd name="connsiteY1" fmla="*/ 14044 h 925106"/>
              <a:gd name="connsiteX2" fmla="*/ 876522 w 879592"/>
              <a:gd name="connsiteY2" fmla="*/ 847219 h 925106"/>
              <a:gd name="connsiteX3" fmla="*/ 879592 w 879592"/>
              <a:gd name="connsiteY3" fmla="*/ 908014 h 925106"/>
              <a:gd name="connsiteX4" fmla="*/ 872030 w 879592"/>
              <a:gd name="connsiteY4" fmla="*/ 910361 h 925106"/>
              <a:gd name="connsiteX5" fmla="*/ 725763 w 879592"/>
              <a:gd name="connsiteY5" fmla="*/ 925106 h 925106"/>
              <a:gd name="connsiteX6" fmla="*/ 0 w 879592"/>
              <a:gd name="connsiteY6" fmla="*/ 199343 h 925106"/>
              <a:gd name="connsiteX7" fmla="*/ 14745 w 879592"/>
              <a:gd name="connsiteY7" fmla="*/ 53076 h 925106"/>
              <a:gd name="connsiteX8" fmla="*/ 31221 w 879592"/>
              <a:gd name="connsiteY8" fmla="*/ 0 h 92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592" h="925106">
                <a:moveTo>
                  <a:pt x="31221" y="0"/>
                </a:moveTo>
                <a:lnTo>
                  <a:pt x="123239" y="14044"/>
                </a:lnTo>
                <a:cubicBezTo>
                  <a:pt x="525028" y="96261"/>
                  <a:pt x="834379" y="432243"/>
                  <a:pt x="876522" y="847219"/>
                </a:cubicBezTo>
                <a:lnTo>
                  <a:pt x="879592" y="908014"/>
                </a:lnTo>
                <a:lnTo>
                  <a:pt x="872030" y="910361"/>
                </a:lnTo>
                <a:cubicBezTo>
                  <a:pt x="824784" y="920029"/>
                  <a:pt x="775867" y="925106"/>
                  <a:pt x="725763" y="925106"/>
                </a:cubicBezTo>
                <a:cubicBezTo>
                  <a:pt x="324935" y="925106"/>
                  <a:pt x="0" y="600171"/>
                  <a:pt x="0" y="199343"/>
                </a:cubicBezTo>
                <a:cubicBezTo>
                  <a:pt x="0" y="149240"/>
                  <a:pt x="5077" y="100322"/>
                  <a:pt x="14745" y="53076"/>
                </a:cubicBezTo>
                <a:lnTo>
                  <a:pt x="31221" y="0"/>
                </a:lnTo>
                <a:close/>
              </a:path>
            </a:pathLst>
          </a:custGeom>
          <a:solidFill>
            <a:srgbClr val="0083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AA55194-FBDB-4AC3-ADE8-AAACC46C2B45}"/>
              </a:ext>
            </a:extLst>
          </p:cNvPr>
          <p:cNvSpPr/>
          <p:nvPr/>
        </p:nvSpPr>
        <p:spPr>
          <a:xfrm>
            <a:off x="4930983" y="2726812"/>
            <a:ext cx="741692" cy="74169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B5C3F959-58E4-4872-B43B-DC10FEA266F7}"/>
              </a:ext>
            </a:extLst>
          </p:cNvPr>
          <p:cNvCxnSpPr>
            <a:stCxn id="3" idx="1"/>
          </p:cNvCxnSpPr>
          <p:nvPr/>
        </p:nvCxnSpPr>
        <p:spPr>
          <a:xfrm flipH="1">
            <a:off x="5567640" y="2616759"/>
            <a:ext cx="408485" cy="2519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D0D8BAF-B9A7-4DD1-B782-73AD82FB3AB0}"/>
              </a:ext>
            </a:extLst>
          </p:cNvPr>
          <p:cNvCxnSpPr>
            <a:cxnSpLocks/>
          </p:cNvCxnSpPr>
          <p:nvPr/>
        </p:nvCxnSpPr>
        <p:spPr>
          <a:xfrm flipH="1">
            <a:off x="3996015" y="2882993"/>
            <a:ext cx="1552575" cy="1034317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Additionszeichen 11">
            <a:extLst>
              <a:ext uri="{FF2B5EF4-FFF2-40B4-BE49-F238E27FC236}">
                <a16:creationId xmlns:a16="http://schemas.microsoft.com/office/drawing/2014/main" id="{3D579323-EAEA-46DF-A33D-EB983F8C4CB2}"/>
              </a:ext>
            </a:extLst>
          </p:cNvPr>
          <p:cNvSpPr/>
          <p:nvPr/>
        </p:nvSpPr>
        <p:spPr>
          <a:xfrm>
            <a:off x="879111" y="1875272"/>
            <a:ext cx="472091" cy="472091"/>
          </a:xfrm>
          <a:prstGeom prst="mathPlus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Gleich 13">
            <a:extLst>
              <a:ext uri="{FF2B5EF4-FFF2-40B4-BE49-F238E27FC236}">
                <a16:creationId xmlns:a16="http://schemas.microsoft.com/office/drawing/2014/main" id="{EBC6E8C9-17BB-4D4E-A21F-B153BD177D6B}"/>
              </a:ext>
            </a:extLst>
          </p:cNvPr>
          <p:cNvSpPr/>
          <p:nvPr/>
        </p:nvSpPr>
        <p:spPr>
          <a:xfrm>
            <a:off x="1965331" y="1895539"/>
            <a:ext cx="451824" cy="451824"/>
          </a:xfrm>
          <a:prstGeom prst="mathEqual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81" name="Oval 58">
            <a:extLst>
              <a:ext uri="{FF2B5EF4-FFF2-40B4-BE49-F238E27FC236}">
                <a16:creationId xmlns:a16="http://schemas.microsoft.com/office/drawing/2014/main" id="{E30687D4-2AE4-4F26-A2EE-0989FACDD1B5}"/>
              </a:ext>
            </a:extLst>
          </p:cNvPr>
          <p:cNvSpPr/>
          <p:nvPr/>
        </p:nvSpPr>
        <p:spPr>
          <a:xfrm>
            <a:off x="379941" y="1895539"/>
            <a:ext cx="451824" cy="451824"/>
          </a:xfrm>
          <a:prstGeom prst="ellipse">
            <a:avLst/>
          </a:prstGeom>
          <a:solidFill>
            <a:srgbClr val="00B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B9DB29C6-61EA-4519-BDE4-A667AFFCEF7A}"/>
              </a:ext>
            </a:extLst>
          </p:cNvPr>
          <p:cNvSpPr/>
          <p:nvPr/>
        </p:nvSpPr>
        <p:spPr>
          <a:xfrm>
            <a:off x="3140591" y="3940654"/>
            <a:ext cx="251011" cy="1034317"/>
          </a:xfrm>
          <a:prstGeom prst="leftBrace">
            <a:avLst>
              <a:gd name="adj1" fmla="val 8333"/>
              <a:gd name="adj2" fmla="val 45395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05520803-5424-4279-A1F2-9E980ECB5648}"/>
              </a:ext>
            </a:extLst>
          </p:cNvPr>
          <p:cNvSpPr txBox="1"/>
          <p:nvPr/>
        </p:nvSpPr>
        <p:spPr>
          <a:xfrm>
            <a:off x="8605099" y="1135239"/>
            <a:ext cx="3059290" cy="1015663"/>
          </a:xfrm>
          <a:prstGeom prst="rect">
            <a:avLst/>
          </a:prstGeom>
          <a:solidFill>
            <a:srgbClr val="FEC630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2"/>
                </a:solidFill>
                <a:latin typeface="Tw Cen MT" panose="020B0602020104020603" pitchFamily="34" charset="0"/>
              </a:rPr>
              <a:t>Diffuse</a:t>
            </a:r>
            <a:endParaRPr lang="de-CH" sz="6000" dirty="0">
              <a:solidFill>
                <a:schemeClr val="bg2"/>
              </a:solidFill>
              <a:latin typeface="Tw Cen MT" panose="020B0602020104020603" pitchFamily="34" charset="0"/>
            </a:endParaRPr>
          </a:p>
        </p:txBody>
      </p:sp>
      <p:sp>
        <p:nvSpPr>
          <p:cNvPr id="65" name="Freihandform: Form 64">
            <a:extLst>
              <a:ext uri="{FF2B5EF4-FFF2-40B4-BE49-F238E27FC236}">
                <a16:creationId xmlns:a16="http://schemas.microsoft.com/office/drawing/2014/main" id="{FC9B2421-3853-43BE-AFF0-41FC12FBA268}"/>
              </a:ext>
            </a:extLst>
          </p:cNvPr>
          <p:cNvSpPr/>
          <p:nvPr/>
        </p:nvSpPr>
        <p:spPr>
          <a:xfrm rot="963531">
            <a:off x="2352779" y="3697239"/>
            <a:ext cx="1877346" cy="1877346"/>
          </a:xfrm>
          <a:custGeom>
            <a:avLst/>
            <a:gdLst>
              <a:gd name="connsiteX0" fmla="*/ 1147848 w 1877346"/>
              <a:gd name="connsiteY0" fmla="*/ 24213 h 1877346"/>
              <a:gd name="connsiteX1" fmla="*/ 1183878 w 1877346"/>
              <a:gd name="connsiteY1" fmla="*/ 29712 h 1877346"/>
              <a:gd name="connsiteX2" fmla="*/ 1680417 w 1877346"/>
              <a:gd name="connsiteY2" fmla="*/ 362415 h 1877346"/>
              <a:gd name="connsiteX3" fmla="*/ 1691609 w 1877346"/>
              <a:gd name="connsiteY3" fmla="*/ 383035 h 1877346"/>
              <a:gd name="connsiteX4" fmla="*/ 1602415 w 1877346"/>
              <a:gd name="connsiteY4" fmla="*/ 274931 h 1877346"/>
              <a:gd name="connsiteX5" fmla="*/ 1217806 w 1877346"/>
              <a:gd name="connsiteY5" fmla="*/ 42201 h 1877346"/>
              <a:gd name="connsiteX6" fmla="*/ 938673 w 1877346"/>
              <a:gd name="connsiteY6" fmla="*/ 0 h 1877346"/>
              <a:gd name="connsiteX7" fmla="*/ 1127849 w 1877346"/>
              <a:gd name="connsiteY7" fmla="*/ 19071 h 1877346"/>
              <a:gd name="connsiteX8" fmla="*/ 1147848 w 1877346"/>
              <a:gd name="connsiteY8" fmla="*/ 24213 h 1877346"/>
              <a:gd name="connsiteX9" fmla="*/ 1105332 w 1877346"/>
              <a:gd name="connsiteY9" fmla="*/ 17724 h 1877346"/>
              <a:gd name="connsiteX10" fmla="*/ 1024450 w 1877346"/>
              <a:gd name="connsiteY10" fmla="*/ 13640 h 1877346"/>
              <a:gd name="connsiteX11" fmla="*/ 233381 w 1877346"/>
              <a:gd name="connsiteY11" fmla="*/ 804709 h 1877346"/>
              <a:gd name="connsiteX12" fmla="*/ 1024450 w 1877346"/>
              <a:gd name="connsiteY12" fmla="*/ 1595778 h 1877346"/>
              <a:gd name="connsiteX13" fmla="*/ 1815519 w 1877346"/>
              <a:gd name="connsiteY13" fmla="*/ 804709 h 1877346"/>
              <a:gd name="connsiteX14" fmla="*/ 1753353 w 1877346"/>
              <a:gd name="connsiteY14" fmla="*/ 496790 h 1877346"/>
              <a:gd name="connsiteX15" fmla="*/ 1691609 w 1877346"/>
              <a:gd name="connsiteY15" fmla="*/ 383035 h 1877346"/>
              <a:gd name="connsiteX16" fmla="*/ 1717036 w 1877346"/>
              <a:gd name="connsiteY16" fmla="*/ 413852 h 1877346"/>
              <a:gd name="connsiteX17" fmla="*/ 1877346 w 1877346"/>
              <a:gd name="connsiteY17" fmla="*/ 938673 h 1877346"/>
              <a:gd name="connsiteX18" fmla="*/ 938673 w 1877346"/>
              <a:gd name="connsiteY18" fmla="*/ 1877346 h 1877346"/>
              <a:gd name="connsiteX19" fmla="*/ 0 w 1877346"/>
              <a:gd name="connsiteY19" fmla="*/ 938673 h 1877346"/>
              <a:gd name="connsiteX20" fmla="*/ 938673 w 1877346"/>
              <a:gd name="connsiteY20" fmla="*/ 0 h 187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77346" h="1877346">
                <a:moveTo>
                  <a:pt x="1147848" y="24213"/>
                </a:moveTo>
                <a:lnTo>
                  <a:pt x="1183878" y="29712"/>
                </a:lnTo>
                <a:cubicBezTo>
                  <a:pt x="1389865" y="71863"/>
                  <a:pt x="1566688" y="194075"/>
                  <a:pt x="1680417" y="362415"/>
                </a:cubicBezTo>
                <a:lnTo>
                  <a:pt x="1691609" y="383035"/>
                </a:lnTo>
                <a:lnTo>
                  <a:pt x="1602415" y="274931"/>
                </a:lnTo>
                <a:cubicBezTo>
                  <a:pt x="1496249" y="168765"/>
                  <a:pt x="1364769" y="87911"/>
                  <a:pt x="1217806" y="42201"/>
                </a:cubicBezTo>
                <a:close/>
                <a:moveTo>
                  <a:pt x="938673" y="0"/>
                </a:moveTo>
                <a:cubicBezTo>
                  <a:pt x="1003475" y="0"/>
                  <a:pt x="1066743" y="6566"/>
                  <a:pt x="1127849" y="19071"/>
                </a:cubicBezTo>
                <a:lnTo>
                  <a:pt x="1147848" y="24213"/>
                </a:lnTo>
                <a:lnTo>
                  <a:pt x="1105332" y="17724"/>
                </a:lnTo>
                <a:cubicBezTo>
                  <a:pt x="1078739" y="15024"/>
                  <a:pt x="1051756" y="13640"/>
                  <a:pt x="1024450" y="13640"/>
                </a:cubicBezTo>
                <a:cubicBezTo>
                  <a:pt x="587555" y="13640"/>
                  <a:pt x="233381" y="367814"/>
                  <a:pt x="233381" y="804709"/>
                </a:cubicBezTo>
                <a:cubicBezTo>
                  <a:pt x="233381" y="1241604"/>
                  <a:pt x="587555" y="1595778"/>
                  <a:pt x="1024450" y="1595778"/>
                </a:cubicBezTo>
                <a:cubicBezTo>
                  <a:pt x="1461345" y="1595778"/>
                  <a:pt x="1815519" y="1241604"/>
                  <a:pt x="1815519" y="804709"/>
                </a:cubicBezTo>
                <a:cubicBezTo>
                  <a:pt x="1815519" y="695486"/>
                  <a:pt x="1793383" y="591432"/>
                  <a:pt x="1753353" y="496790"/>
                </a:cubicBezTo>
                <a:lnTo>
                  <a:pt x="1691609" y="383035"/>
                </a:lnTo>
                <a:lnTo>
                  <a:pt x="1717036" y="413852"/>
                </a:lnTo>
                <a:cubicBezTo>
                  <a:pt x="1818247" y="563665"/>
                  <a:pt x="1877346" y="744268"/>
                  <a:pt x="1877346" y="938673"/>
                </a:cubicBezTo>
                <a:cubicBezTo>
                  <a:pt x="1877346" y="1457088"/>
                  <a:pt x="1457088" y="1877346"/>
                  <a:pt x="938673" y="1877346"/>
                </a:cubicBezTo>
                <a:cubicBezTo>
                  <a:pt x="420258" y="1877346"/>
                  <a:pt x="0" y="1457088"/>
                  <a:pt x="0" y="938673"/>
                </a:cubicBezTo>
                <a:cubicBezTo>
                  <a:pt x="0" y="420258"/>
                  <a:pt x="420258" y="0"/>
                  <a:pt x="938673" y="0"/>
                </a:cubicBezTo>
                <a:close/>
              </a:path>
            </a:pathLst>
          </a:custGeom>
          <a:solidFill>
            <a:srgbClr val="0083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CH"/>
          </a:p>
        </p:txBody>
      </p:sp>
      <p:sp>
        <p:nvSpPr>
          <p:cNvPr id="26" name="Pfeil: nach rechts 25">
            <a:extLst>
              <a:ext uri="{FF2B5EF4-FFF2-40B4-BE49-F238E27FC236}">
                <a16:creationId xmlns:a16="http://schemas.microsoft.com/office/drawing/2014/main" id="{1534C750-0A02-4EBF-A1C4-FA6BE363800F}"/>
              </a:ext>
            </a:extLst>
          </p:cNvPr>
          <p:cNvSpPr/>
          <p:nvPr/>
        </p:nvSpPr>
        <p:spPr>
          <a:xfrm rot="14302366">
            <a:off x="1272955" y="3208062"/>
            <a:ext cx="1937771" cy="599669"/>
          </a:xfrm>
          <a:prstGeom prst="rightArrow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BA963C9A-6063-4251-95D0-4E7CF999A11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386415" y="4873033"/>
            <a:ext cx="4620828" cy="3070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F8E7DC5-1525-4AF7-B9DA-9B588F46BF0C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83113" y="4164960"/>
            <a:ext cx="4224130" cy="10150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14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7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7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5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75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72" grpId="0" animBg="1"/>
      <p:bldP spid="79" grpId="0" animBg="1"/>
      <p:bldP spid="57" grpId="0" animBg="1"/>
      <p:bldP spid="5" grpId="0" animBg="1"/>
      <p:bldP spid="12" grpId="0" animBg="1"/>
      <p:bldP spid="14" grpId="0" animBg="1"/>
      <p:bldP spid="81" grpId="0" animBg="1"/>
      <p:bldP spid="15" grpId="0" animBg="1"/>
      <p:bldP spid="65" grpId="0" animBg="1"/>
      <p:bldP spid="26" grpId="0" animBg="1"/>
    </p:bldLst>
  </p:timing>
</p:sld>
</file>

<file path=ppt/theme/theme1.xml><?xml version="1.0" encoding="utf-8"?>
<a:theme xmlns:a="http://schemas.openxmlformats.org/drawingml/2006/main" name="Office">
  <a:themeElements>
    <a:clrScheme name="cool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784BA"/>
      </a:accent1>
      <a:accent2>
        <a:srgbClr val="BD382F"/>
      </a:accent2>
      <a:accent3>
        <a:srgbClr val="F29B27"/>
      </a:accent3>
      <a:accent4>
        <a:srgbClr val="9CBB5D"/>
      </a:accent4>
      <a:accent5>
        <a:srgbClr val="1CA385"/>
      </a:accent5>
      <a:accent6>
        <a:srgbClr val="92D05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8">
    <wetp:webextensionref xmlns:r="http://schemas.openxmlformats.org/officeDocument/2006/relationships" r:id="rId1"/>
  </wetp:taskpane>
  <wetp:taskpane dockstate="right" visibility="0" width="350" row="12">
    <wetp:webextensionref xmlns:r="http://schemas.openxmlformats.org/officeDocument/2006/relationships" r:id="rId2"/>
  </wetp:taskpane>
  <wetp:taskpane dockstate="right" visibility="0" width="350" row="10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E729D029-3721-4D16-9255-1D48D9AB6C9A}">
  <we:reference id="wa104178141" version="4.3.3.0" store="de-DE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5A14811-4266-4C22-9697-65750BF6DF8E}">
  <we:reference id="wa104379997" version="2.0.0.0" store="de-DE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FC24DAF-A773-40B2-A64E-D062928CA85D}">
  <we:reference id="wa104381411" version="1.0.0.0" store="de-DE" storeType="OMEX"/>
  <we:alternateReferences>
    <we:reference id="wa104381411" version="1.0.0.0" store="WA10438141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418</Words>
  <Application>Microsoft Office PowerPoint</Application>
  <PresentationFormat>Breitbild</PresentationFormat>
  <Paragraphs>121</Paragraphs>
  <Slides>15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Tw Cen MT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Phyiscally Based Rendering</dc:title>
  <dc:creator>Manuel Baumann</dc:creator>
  <cp:lastModifiedBy>Manuel Baumann</cp:lastModifiedBy>
  <cp:revision>57</cp:revision>
  <dcterms:created xsi:type="dcterms:W3CDTF">2019-06-23T12:13:50Z</dcterms:created>
  <dcterms:modified xsi:type="dcterms:W3CDTF">2019-12-16T07:48:14Z</dcterms:modified>
</cp:coreProperties>
</file>